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16"/>
  </p:notesMasterIdLst>
  <p:handoutMasterIdLst>
    <p:handoutMasterId r:id="rId17"/>
  </p:handoutMasterIdLst>
  <p:sldIdLst>
    <p:sldId id="258" r:id="rId2"/>
    <p:sldId id="259" r:id="rId3"/>
    <p:sldId id="260" r:id="rId4"/>
    <p:sldId id="261" r:id="rId5"/>
    <p:sldId id="263" r:id="rId6"/>
    <p:sldId id="264" r:id="rId7"/>
    <p:sldId id="265" r:id="rId8"/>
    <p:sldId id="266" r:id="rId9"/>
    <p:sldId id="269" r:id="rId10"/>
    <p:sldId id="270" r:id="rId11"/>
    <p:sldId id="271" r:id="rId12"/>
    <p:sldId id="273" r:id="rId13"/>
    <p:sldId id="274" r:id="rId14"/>
    <p:sldId id="268"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D38E6A-37F6-4AF0-A6B5-52FF126DA232}" v="2220" dt="2022-05-16T19:35:11.590"/>
    <p1510:client id="{B903EF91-5080-8643-9A85-9BC7C1F23EC0}" v="559" dt="2022-05-16T23:10:02.6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o Barroca" userId="2e4e64c515eef0e1" providerId="LiveId" clId="{B903EF91-5080-8643-9A85-9BC7C1F23EC0}"/>
    <pc:docChg chg="undo custSel addSld delSld modSld sldOrd modHandout">
      <pc:chgData name="Marco Barroca" userId="2e4e64c515eef0e1" providerId="LiveId" clId="{B903EF91-5080-8643-9A85-9BC7C1F23EC0}" dt="2022-05-16T23:10:02.697" v="7093" actId="1035"/>
      <pc:docMkLst>
        <pc:docMk/>
      </pc:docMkLst>
      <pc:sldChg chg="modSp mod modNotes">
        <pc:chgData name="Marco Barroca" userId="2e4e64c515eef0e1" providerId="LiveId" clId="{B903EF91-5080-8643-9A85-9BC7C1F23EC0}" dt="2022-05-16T18:59:15.449" v="6740"/>
        <pc:sldMkLst>
          <pc:docMk/>
          <pc:sldMk cId="3095941166" sldId="258"/>
        </pc:sldMkLst>
        <pc:spChg chg="mod">
          <ac:chgData name="Marco Barroca" userId="2e4e64c515eef0e1" providerId="LiveId" clId="{B903EF91-5080-8643-9A85-9BC7C1F23EC0}" dt="2022-05-16T18:13:50.710" v="6310" actId="20577"/>
          <ac:spMkLst>
            <pc:docMk/>
            <pc:sldMk cId="3095941166" sldId="258"/>
            <ac:spMk id="3" creationId="{00000000-0000-0000-0000-000000000000}"/>
          </ac:spMkLst>
        </pc:spChg>
      </pc:sldChg>
      <pc:sldChg chg="modSp mod modNotes">
        <pc:chgData name="Marco Barroca" userId="2e4e64c515eef0e1" providerId="LiveId" clId="{B903EF91-5080-8643-9A85-9BC7C1F23EC0}" dt="2022-05-16T18:59:15.449" v="6740"/>
        <pc:sldMkLst>
          <pc:docMk/>
          <pc:sldMk cId="1770234981" sldId="259"/>
        </pc:sldMkLst>
        <pc:spChg chg="mod">
          <ac:chgData name="Marco Barroca" userId="2e4e64c515eef0e1" providerId="LiveId" clId="{B903EF91-5080-8643-9A85-9BC7C1F23EC0}" dt="2022-05-16T18:12:56.207" v="6285" actId="20577"/>
          <ac:spMkLst>
            <pc:docMk/>
            <pc:sldMk cId="1770234981" sldId="259"/>
            <ac:spMk id="3" creationId="{00000000-0000-0000-0000-000000000000}"/>
          </ac:spMkLst>
        </pc:spChg>
      </pc:sldChg>
      <pc:sldChg chg="modNotes">
        <pc:chgData name="Marco Barroca" userId="2e4e64c515eef0e1" providerId="LiveId" clId="{B903EF91-5080-8643-9A85-9BC7C1F23EC0}" dt="2022-05-16T18:59:15.449" v="6740"/>
        <pc:sldMkLst>
          <pc:docMk/>
          <pc:sldMk cId="4104054226" sldId="260"/>
        </pc:sldMkLst>
      </pc:sldChg>
      <pc:sldChg chg="modSp mod modNotes modNotesTx">
        <pc:chgData name="Marco Barroca" userId="2e4e64c515eef0e1" providerId="LiveId" clId="{B903EF91-5080-8643-9A85-9BC7C1F23EC0}" dt="2022-05-16T20:07:54.898" v="6747" actId="115"/>
        <pc:sldMkLst>
          <pc:docMk/>
          <pc:sldMk cId="4171294064" sldId="261"/>
        </pc:sldMkLst>
        <pc:spChg chg="mod">
          <ac:chgData name="Marco Barroca" userId="2e4e64c515eef0e1" providerId="LiveId" clId="{B903EF91-5080-8643-9A85-9BC7C1F23EC0}" dt="2022-05-16T20:07:54.898" v="6747" actId="115"/>
          <ac:spMkLst>
            <pc:docMk/>
            <pc:sldMk cId="4171294064" sldId="261"/>
            <ac:spMk id="3" creationId="{00000000-0000-0000-0000-000000000000}"/>
          </ac:spMkLst>
        </pc:spChg>
      </pc:sldChg>
      <pc:sldChg chg="addSp delSp modSp del mod setBg setClrOvrMap">
        <pc:chgData name="Marco Barroca" userId="2e4e64c515eef0e1" providerId="LiveId" clId="{B903EF91-5080-8643-9A85-9BC7C1F23EC0}" dt="2022-05-15T20:15:06.295" v="1704" actId="2696"/>
        <pc:sldMkLst>
          <pc:docMk/>
          <pc:sldMk cId="3939806441" sldId="262"/>
        </pc:sldMkLst>
        <pc:spChg chg="mod">
          <ac:chgData name="Marco Barroca" userId="2e4e64c515eef0e1" providerId="LiveId" clId="{B903EF91-5080-8643-9A85-9BC7C1F23EC0}" dt="2022-05-15T20:03:37.091" v="811" actId="26606"/>
          <ac:spMkLst>
            <pc:docMk/>
            <pc:sldMk cId="3939806441" sldId="262"/>
            <ac:spMk id="2" creationId="{00000000-0000-0000-0000-000000000000}"/>
          </ac:spMkLst>
        </pc:spChg>
        <pc:spChg chg="mod">
          <ac:chgData name="Marco Barroca" userId="2e4e64c515eef0e1" providerId="LiveId" clId="{B903EF91-5080-8643-9A85-9BC7C1F23EC0}" dt="2022-05-15T20:03:50.558" v="840" actId="20577"/>
          <ac:spMkLst>
            <pc:docMk/>
            <pc:sldMk cId="3939806441" sldId="262"/>
            <ac:spMk id="3" creationId="{00000000-0000-0000-0000-000000000000}"/>
          </ac:spMkLst>
        </pc:spChg>
        <pc:spChg chg="add del">
          <ac:chgData name="Marco Barroca" userId="2e4e64c515eef0e1" providerId="LiveId" clId="{B903EF91-5080-8643-9A85-9BC7C1F23EC0}" dt="2022-05-15T20:02:24.987" v="805" actId="26606"/>
          <ac:spMkLst>
            <pc:docMk/>
            <pc:sldMk cId="3939806441" sldId="262"/>
            <ac:spMk id="9" creationId="{C33976D1-3430-450C-A978-87A9A6E8E71F}"/>
          </ac:spMkLst>
        </pc:spChg>
        <pc:spChg chg="add del">
          <ac:chgData name="Marco Barroca" userId="2e4e64c515eef0e1" providerId="LiveId" clId="{B903EF91-5080-8643-9A85-9BC7C1F23EC0}" dt="2022-05-15T20:02:24.987" v="805" actId="26606"/>
          <ac:spMkLst>
            <pc:docMk/>
            <pc:sldMk cId="3939806441" sldId="262"/>
            <ac:spMk id="11" creationId="{7D6AAC78-7D86-415A-ADC1-2B474807960C}"/>
          </ac:spMkLst>
        </pc:spChg>
        <pc:spChg chg="add del">
          <ac:chgData name="Marco Barroca" userId="2e4e64c515eef0e1" providerId="LiveId" clId="{B903EF91-5080-8643-9A85-9BC7C1F23EC0}" dt="2022-05-15T20:02:24.987" v="805" actId="26606"/>
          <ac:spMkLst>
            <pc:docMk/>
            <pc:sldMk cId="3939806441" sldId="262"/>
            <ac:spMk id="13" creationId="{F2A658D9-F185-44F1-BA33-D50320D1D078}"/>
          </ac:spMkLst>
        </pc:spChg>
        <pc:spChg chg="add del">
          <ac:chgData name="Marco Barroca" userId="2e4e64c515eef0e1" providerId="LiveId" clId="{B903EF91-5080-8643-9A85-9BC7C1F23EC0}" dt="2022-05-15T20:02:24.976" v="804" actId="26606"/>
          <ac:spMkLst>
            <pc:docMk/>
            <pc:sldMk cId="3939806441" sldId="262"/>
            <ac:spMk id="18" creationId="{2AEFFFF2-9EB4-4B6C-B9F8-2BA3EF89A21C}"/>
          </ac:spMkLst>
        </pc:spChg>
        <pc:spChg chg="add del">
          <ac:chgData name="Marco Barroca" userId="2e4e64c515eef0e1" providerId="LiveId" clId="{B903EF91-5080-8643-9A85-9BC7C1F23EC0}" dt="2022-05-15T20:02:24.976" v="804" actId="26606"/>
          <ac:spMkLst>
            <pc:docMk/>
            <pc:sldMk cId="3939806441" sldId="262"/>
            <ac:spMk id="20" creationId="{0D65299F-028F-4AFC-B46A-8DB33E20FE4A}"/>
          </ac:spMkLst>
        </pc:spChg>
        <pc:spChg chg="add del">
          <ac:chgData name="Marco Barroca" userId="2e4e64c515eef0e1" providerId="LiveId" clId="{B903EF91-5080-8643-9A85-9BC7C1F23EC0}" dt="2022-05-15T20:02:24.976" v="804" actId="26606"/>
          <ac:spMkLst>
            <pc:docMk/>
            <pc:sldMk cId="3939806441" sldId="262"/>
            <ac:spMk id="22" creationId="{BAC87F6E-526A-49B5-995D-42DB656594C9}"/>
          </ac:spMkLst>
        </pc:spChg>
        <pc:spChg chg="add del">
          <ac:chgData name="Marco Barroca" userId="2e4e64c515eef0e1" providerId="LiveId" clId="{B903EF91-5080-8643-9A85-9BC7C1F23EC0}" dt="2022-05-15T20:03:37.091" v="811" actId="26606"/>
          <ac:spMkLst>
            <pc:docMk/>
            <pc:sldMk cId="3939806441" sldId="262"/>
            <ac:spMk id="24" creationId="{FB403EBD-907E-4D59-98D4-A72CD1063C62}"/>
          </ac:spMkLst>
        </pc:spChg>
        <pc:spChg chg="add">
          <ac:chgData name="Marco Barroca" userId="2e4e64c515eef0e1" providerId="LiveId" clId="{B903EF91-5080-8643-9A85-9BC7C1F23EC0}" dt="2022-05-15T20:03:37.091" v="811" actId="26606"/>
          <ac:spMkLst>
            <pc:docMk/>
            <pc:sldMk cId="3939806441" sldId="262"/>
            <ac:spMk id="29" creationId="{32CA806D-F450-4F6B-9FF3-EB0171662FBC}"/>
          </ac:spMkLst>
        </pc:spChg>
        <pc:spChg chg="add">
          <ac:chgData name="Marco Barroca" userId="2e4e64c515eef0e1" providerId="LiveId" clId="{B903EF91-5080-8643-9A85-9BC7C1F23EC0}" dt="2022-05-15T20:03:37.091" v="811" actId="26606"/>
          <ac:spMkLst>
            <pc:docMk/>
            <pc:sldMk cId="3939806441" sldId="262"/>
            <ac:spMk id="31" creationId="{B791AD2C-CC88-4D7E-B1D6-1B29DC26C65C}"/>
          </ac:spMkLst>
        </pc:spChg>
        <pc:spChg chg="add">
          <ac:chgData name="Marco Barroca" userId="2e4e64c515eef0e1" providerId="LiveId" clId="{B903EF91-5080-8643-9A85-9BC7C1F23EC0}" dt="2022-05-15T20:03:37.091" v="811" actId="26606"/>
          <ac:spMkLst>
            <pc:docMk/>
            <pc:sldMk cId="3939806441" sldId="262"/>
            <ac:spMk id="33" creationId="{263402C5-1FD9-4C00-B6E9-C7C0369C3C47}"/>
          </ac:spMkLst>
        </pc:spChg>
        <pc:grpChg chg="add mod">
          <ac:chgData name="Marco Barroca" userId="2e4e64c515eef0e1" providerId="LiveId" clId="{B903EF91-5080-8643-9A85-9BC7C1F23EC0}" dt="2022-05-15T20:12:42.645" v="1450" actId="164"/>
          <ac:grpSpMkLst>
            <pc:docMk/>
            <pc:sldMk cId="3939806441" sldId="262"/>
            <ac:grpSpMk id="4" creationId="{F9ABA372-FED5-E952-B716-A4E6F0C5A6A0}"/>
          </ac:grpSpMkLst>
        </pc:grpChg>
        <pc:grpChg chg="add mod">
          <ac:chgData name="Marco Barroca" userId="2e4e64c515eef0e1" providerId="LiveId" clId="{B903EF91-5080-8643-9A85-9BC7C1F23EC0}" dt="2022-05-15T20:14:13.766" v="1565" actId="164"/>
          <ac:grpSpMkLst>
            <pc:docMk/>
            <pc:sldMk cId="3939806441" sldId="262"/>
            <ac:grpSpMk id="5" creationId="{6628C639-3AA2-38ED-BA75-F46ED9BFBE93}"/>
          </ac:grpSpMkLst>
        </pc:grpChg>
        <pc:picChg chg="add mod ord">
          <ac:chgData name="Marco Barroca" userId="2e4e64c515eef0e1" providerId="LiveId" clId="{B903EF91-5080-8643-9A85-9BC7C1F23EC0}" dt="2022-05-15T20:04:26.244" v="873" actId="1076"/>
          <ac:picMkLst>
            <pc:docMk/>
            <pc:sldMk cId="3939806441" sldId="262"/>
            <ac:picMk id="12" creationId="{87F85DF8-5FB1-DF77-12AC-02747470BCA4}"/>
          </ac:picMkLst>
        </pc:picChg>
        <pc:picChg chg="add mod">
          <ac:chgData name="Marco Barroca" userId="2e4e64c515eef0e1" providerId="LiveId" clId="{B903EF91-5080-8643-9A85-9BC7C1F23EC0}" dt="2022-05-15T20:06:17.186" v="946" actId="1035"/>
          <ac:picMkLst>
            <pc:docMk/>
            <pc:sldMk cId="3939806441" sldId="262"/>
            <ac:picMk id="14" creationId="{89FD806E-C211-DEA6-8B02-7C18C17A979D}"/>
          </ac:picMkLst>
        </pc:picChg>
        <pc:picChg chg="add mod">
          <ac:chgData name="Marco Barroca" userId="2e4e64c515eef0e1" providerId="LiveId" clId="{B903EF91-5080-8643-9A85-9BC7C1F23EC0}" dt="2022-05-15T20:12:42.645" v="1450" actId="164"/>
          <ac:picMkLst>
            <pc:docMk/>
            <pc:sldMk cId="3939806441" sldId="262"/>
            <ac:picMk id="15" creationId="{1B833540-4616-5118-6C2C-CA185A87FB33}"/>
          </ac:picMkLst>
        </pc:picChg>
        <pc:picChg chg="add mod">
          <ac:chgData name="Marco Barroca" userId="2e4e64c515eef0e1" providerId="LiveId" clId="{B903EF91-5080-8643-9A85-9BC7C1F23EC0}" dt="2022-05-15T20:12:42.645" v="1450" actId="164"/>
          <ac:picMkLst>
            <pc:docMk/>
            <pc:sldMk cId="3939806441" sldId="262"/>
            <ac:picMk id="16" creationId="{EC127B60-D6D7-665F-BDBC-943167BAEA5E}"/>
          </ac:picMkLst>
        </pc:picChg>
        <pc:picChg chg="add mod">
          <ac:chgData name="Marco Barroca" userId="2e4e64c515eef0e1" providerId="LiveId" clId="{B903EF91-5080-8643-9A85-9BC7C1F23EC0}" dt="2022-05-15T20:14:13.766" v="1565" actId="164"/>
          <ac:picMkLst>
            <pc:docMk/>
            <pc:sldMk cId="3939806441" sldId="262"/>
            <ac:picMk id="19" creationId="{3061990F-F27B-77D8-734D-78BD1B4C6E6F}"/>
          </ac:picMkLst>
        </pc:picChg>
        <pc:picChg chg="add mod">
          <ac:chgData name="Marco Barroca" userId="2e4e64c515eef0e1" providerId="LiveId" clId="{B903EF91-5080-8643-9A85-9BC7C1F23EC0}" dt="2022-05-15T20:14:13.766" v="1565" actId="164"/>
          <ac:picMkLst>
            <pc:docMk/>
            <pc:sldMk cId="3939806441" sldId="262"/>
            <ac:picMk id="21" creationId="{4D5F0B26-6F99-81C4-9056-AD1E275E975B}"/>
          </ac:picMkLst>
        </pc:picChg>
      </pc:sldChg>
      <pc:sldChg chg="modNotes">
        <pc:chgData name="Marco Barroca" userId="2e4e64c515eef0e1" providerId="LiveId" clId="{B903EF91-5080-8643-9A85-9BC7C1F23EC0}" dt="2022-05-16T18:59:15.449" v="6740"/>
        <pc:sldMkLst>
          <pc:docMk/>
          <pc:sldMk cId="1650512279" sldId="263"/>
        </pc:sldMkLst>
      </pc:sldChg>
      <pc:sldChg chg="addSp delSp modSp mod modNotes modNotesTx">
        <pc:chgData name="Marco Barroca" userId="2e4e64c515eef0e1" providerId="LiveId" clId="{B903EF91-5080-8643-9A85-9BC7C1F23EC0}" dt="2022-05-16T18:59:15.449" v="6740"/>
        <pc:sldMkLst>
          <pc:docMk/>
          <pc:sldMk cId="2350962913" sldId="264"/>
        </pc:sldMkLst>
        <pc:spChg chg="mod">
          <ac:chgData name="Marco Barroca" userId="2e4e64c515eef0e1" providerId="LiveId" clId="{B903EF91-5080-8643-9A85-9BC7C1F23EC0}" dt="2022-05-15T19:25:31.589" v="230" actId="1035"/>
          <ac:spMkLst>
            <pc:docMk/>
            <pc:sldMk cId="2350962913" sldId="264"/>
            <ac:spMk id="2" creationId="{00000000-0000-0000-0000-000000000000}"/>
          </ac:spMkLst>
        </pc:spChg>
        <pc:spChg chg="mod">
          <ac:chgData name="Marco Barroca" userId="2e4e64c515eef0e1" providerId="LiveId" clId="{B903EF91-5080-8643-9A85-9BC7C1F23EC0}" dt="2022-05-15T19:33:34.262" v="386" actId="20577"/>
          <ac:spMkLst>
            <pc:docMk/>
            <pc:sldMk cId="2350962913" sldId="264"/>
            <ac:spMk id="3" creationId="{00000000-0000-0000-0000-000000000000}"/>
          </ac:spMkLst>
        </pc:spChg>
        <pc:spChg chg="add del mod">
          <ac:chgData name="Marco Barroca" userId="2e4e64c515eef0e1" providerId="LiveId" clId="{B903EF91-5080-8643-9A85-9BC7C1F23EC0}" dt="2022-05-15T19:28:27.685" v="348" actId="478"/>
          <ac:spMkLst>
            <pc:docMk/>
            <pc:sldMk cId="2350962913" sldId="264"/>
            <ac:spMk id="7" creationId="{313B0430-79E9-BC8C-48E1-2052026E9F3B}"/>
          </ac:spMkLst>
        </pc:spChg>
        <pc:picChg chg="del">
          <ac:chgData name="Marco Barroca" userId="2e4e64c515eef0e1" providerId="LiveId" clId="{B903EF91-5080-8643-9A85-9BC7C1F23EC0}" dt="2022-05-15T19:35:30.810" v="388" actId="478"/>
          <ac:picMkLst>
            <pc:docMk/>
            <pc:sldMk cId="2350962913" sldId="264"/>
            <ac:picMk id="4" creationId="{DFB1BE60-E700-575C-6B4B-65B22CAD59CD}"/>
          </ac:picMkLst>
        </pc:picChg>
        <pc:picChg chg="del mod">
          <ac:chgData name="Marco Barroca" userId="2e4e64c515eef0e1" providerId="LiveId" clId="{B903EF91-5080-8643-9A85-9BC7C1F23EC0}" dt="2022-05-15T19:38:54.573" v="424" actId="478"/>
          <ac:picMkLst>
            <pc:docMk/>
            <pc:sldMk cId="2350962913" sldId="264"/>
            <ac:picMk id="6" creationId="{32F9600C-23F7-D869-5B4C-30AE1ECF0053}"/>
          </ac:picMkLst>
        </pc:picChg>
        <pc:picChg chg="mod">
          <ac:chgData name="Marco Barroca" userId="2e4e64c515eef0e1" providerId="LiveId" clId="{B903EF91-5080-8643-9A85-9BC7C1F23EC0}" dt="2022-05-15T19:29:31.420" v="375" actId="1035"/>
          <ac:picMkLst>
            <pc:docMk/>
            <pc:sldMk cId="2350962913" sldId="264"/>
            <ac:picMk id="8" creationId="{2A435138-8C8D-DED7-9BF8-153D089824DE}"/>
          </ac:picMkLst>
        </pc:picChg>
        <pc:picChg chg="add mod">
          <ac:chgData name="Marco Barroca" userId="2e4e64c515eef0e1" providerId="LiveId" clId="{B903EF91-5080-8643-9A85-9BC7C1F23EC0}" dt="2022-05-15T19:29:46.628" v="376" actId="1076"/>
          <ac:picMkLst>
            <pc:docMk/>
            <pc:sldMk cId="2350962913" sldId="264"/>
            <ac:picMk id="10" creationId="{F49C0FC1-E6A4-A14B-1279-A0A25FC1A728}"/>
          </ac:picMkLst>
        </pc:picChg>
        <pc:picChg chg="add mod">
          <ac:chgData name="Marco Barroca" userId="2e4e64c515eef0e1" providerId="LiveId" clId="{B903EF91-5080-8643-9A85-9BC7C1F23EC0}" dt="2022-05-15T19:30:52.381" v="381" actId="1076"/>
          <ac:picMkLst>
            <pc:docMk/>
            <pc:sldMk cId="2350962913" sldId="264"/>
            <ac:picMk id="11" creationId="{BE520658-0B84-6AAE-60A9-0F97EB1A33DC}"/>
          </ac:picMkLst>
        </pc:picChg>
        <pc:picChg chg="mod">
          <ac:chgData name="Marco Barroca" userId="2e4e64c515eef0e1" providerId="LiveId" clId="{B903EF91-5080-8643-9A85-9BC7C1F23EC0}" dt="2022-05-15T19:29:31.420" v="375" actId="1035"/>
          <ac:picMkLst>
            <pc:docMk/>
            <pc:sldMk cId="2350962913" sldId="264"/>
            <ac:picMk id="12" creationId="{381255ED-D5BA-B899-3418-5497DBE6DB1A}"/>
          </ac:picMkLst>
        </pc:picChg>
        <pc:picChg chg="add mod">
          <ac:chgData name="Marco Barroca" userId="2e4e64c515eef0e1" providerId="LiveId" clId="{B903EF91-5080-8643-9A85-9BC7C1F23EC0}" dt="2022-05-15T19:35:47.719" v="411" actId="1036"/>
          <ac:picMkLst>
            <pc:docMk/>
            <pc:sldMk cId="2350962913" sldId="264"/>
            <ac:picMk id="13" creationId="{BF2825CB-381E-707F-32DE-4AF03AA1DD23}"/>
          </ac:picMkLst>
        </pc:picChg>
        <pc:picChg chg="add del mod">
          <ac:chgData name="Marco Barroca" userId="2e4e64c515eef0e1" providerId="LiveId" clId="{B903EF91-5080-8643-9A85-9BC7C1F23EC0}" dt="2022-05-16T17:15:17.519" v="4842" actId="478"/>
          <ac:picMkLst>
            <pc:docMk/>
            <pc:sldMk cId="2350962913" sldId="264"/>
            <ac:picMk id="14" creationId="{9B71A639-8A9D-4A6F-8B0D-CB7DF8F75A8C}"/>
          </ac:picMkLst>
        </pc:picChg>
        <pc:picChg chg="mod">
          <ac:chgData name="Marco Barroca" userId="2e4e64c515eef0e1" providerId="LiveId" clId="{B903EF91-5080-8643-9A85-9BC7C1F23EC0}" dt="2022-05-15T19:40:19.702" v="456" actId="1036"/>
          <ac:picMkLst>
            <pc:docMk/>
            <pc:sldMk cId="2350962913" sldId="264"/>
            <ac:picMk id="15" creationId="{72C83ECC-33E6-F34E-7E1B-B99C7501E6C4}"/>
          </ac:picMkLst>
        </pc:picChg>
        <pc:picChg chg="add mod">
          <ac:chgData name="Marco Barroca" userId="2e4e64c515eef0e1" providerId="LiveId" clId="{B903EF91-5080-8643-9A85-9BC7C1F23EC0}" dt="2022-05-16T17:15:39.216" v="4859" actId="1038"/>
          <ac:picMkLst>
            <pc:docMk/>
            <pc:sldMk cId="2350962913" sldId="264"/>
            <ac:picMk id="16" creationId="{2B4A5F6D-6436-C32C-B09E-03E72EC82C16}"/>
          </ac:picMkLst>
        </pc:picChg>
        <pc:picChg chg="del">
          <ac:chgData name="Marco Barroca" userId="2e4e64c515eef0e1" providerId="LiveId" clId="{B903EF91-5080-8643-9A85-9BC7C1F23EC0}" dt="2022-05-15T19:30:36.836" v="378" actId="478"/>
          <ac:picMkLst>
            <pc:docMk/>
            <pc:sldMk cId="2350962913" sldId="264"/>
            <ac:picMk id="19" creationId="{8D8E006A-6575-5F34-AD63-EB4FFC09688B}"/>
          </ac:picMkLst>
        </pc:picChg>
      </pc:sldChg>
      <pc:sldChg chg="modSp mod modNotes">
        <pc:chgData name="Marco Barroca" userId="2e4e64c515eef0e1" providerId="LiveId" clId="{B903EF91-5080-8643-9A85-9BC7C1F23EC0}" dt="2022-05-16T18:59:15.449" v="6740"/>
        <pc:sldMkLst>
          <pc:docMk/>
          <pc:sldMk cId="3559965039" sldId="265"/>
        </pc:sldMkLst>
        <pc:spChg chg="mod">
          <ac:chgData name="Marco Barroca" userId="2e4e64c515eef0e1" providerId="LiveId" clId="{B903EF91-5080-8643-9A85-9BC7C1F23EC0}" dt="2022-05-15T19:51:15.611" v="723" actId="12"/>
          <ac:spMkLst>
            <pc:docMk/>
            <pc:sldMk cId="3559965039" sldId="265"/>
            <ac:spMk id="3" creationId="{00000000-0000-0000-0000-000000000000}"/>
          </ac:spMkLst>
        </pc:spChg>
      </pc:sldChg>
      <pc:sldChg chg="addSp delSp modSp add mod ord setBg modNotes modNotesTx">
        <pc:chgData name="Marco Barroca" userId="2e4e64c515eef0e1" providerId="LiveId" clId="{B903EF91-5080-8643-9A85-9BC7C1F23EC0}" dt="2022-05-16T23:10:02.697" v="7093" actId="1035"/>
        <pc:sldMkLst>
          <pc:docMk/>
          <pc:sldMk cId="386004672" sldId="266"/>
        </pc:sldMkLst>
        <pc:spChg chg="mod">
          <ac:chgData name="Marco Barroca" userId="2e4e64c515eef0e1" providerId="LiveId" clId="{B903EF91-5080-8643-9A85-9BC7C1F23EC0}" dt="2022-05-15T19:46:24.543" v="526" actId="26606"/>
          <ac:spMkLst>
            <pc:docMk/>
            <pc:sldMk cId="386004672" sldId="266"/>
            <ac:spMk id="2" creationId="{00000000-0000-0000-0000-000000000000}"/>
          </ac:spMkLst>
        </pc:spChg>
        <pc:spChg chg="mod">
          <ac:chgData name="Marco Barroca" userId="2e4e64c515eef0e1" providerId="LiveId" clId="{B903EF91-5080-8643-9A85-9BC7C1F23EC0}" dt="2022-05-15T20:31:04.878" v="2810" actId="20577"/>
          <ac:spMkLst>
            <pc:docMk/>
            <pc:sldMk cId="386004672" sldId="266"/>
            <ac:spMk id="3" creationId="{00000000-0000-0000-0000-000000000000}"/>
          </ac:spMkLst>
        </pc:spChg>
        <pc:spChg chg="add del">
          <ac:chgData name="Marco Barroca" userId="2e4e64c515eef0e1" providerId="LiveId" clId="{B903EF91-5080-8643-9A85-9BC7C1F23EC0}" dt="2022-05-15T19:46:24.543" v="526" actId="26606"/>
          <ac:spMkLst>
            <pc:docMk/>
            <pc:sldMk cId="386004672" sldId="266"/>
            <ac:spMk id="9" creationId="{C33976D1-3430-450C-A978-87A9A6E8E71F}"/>
          </ac:spMkLst>
        </pc:spChg>
        <pc:spChg chg="add del">
          <ac:chgData name="Marco Barroca" userId="2e4e64c515eef0e1" providerId="LiveId" clId="{B903EF91-5080-8643-9A85-9BC7C1F23EC0}" dt="2022-05-15T19:46:24.543" v="526" actId="26606"/>
          <ac:spMkLst>
            <pc:docMk/>
            <pc:sldMk cId="386004672" sldId="266"/>
            <ac:spMk id="11" creationId="{7D6AAC78-7D86-415A-ADC1-2B474807960C}"/>
          </ac:spMkLst>
        </pc:spChg>
        <pc:spChg chg="add del">
          <ac:chgData name="Marco Barroca" userId="2e4e64c515eef0e1" providerId="LiveId" clId="{B903EF91-5080-8643-9A85-9BC7C1F23EC0}" dt="2022-05-15T19:46:24.543" v="526" actId="26606"/>
          <ac:spMkLst>
            <pc:docMk/>
            <pc:sldMk cId="386004672" sldId="266"/>
            <ac:spMk id="13" creationId="{F2A658D9-F185-44F1-BA33-D50320D1D078}"/>
          </ac:spMkLst>
        </pc:spChg>
        <pc:spChg chg="add del">
          <ac:chgData name="Marco Barroca" userId="2e4e64c515eef0e1" providerId="LiveId" clId="{B903EF91-5080-8643-9A85-9BC7C1F23EC0}" dt="2022-05-15T19:46:24.532" v="525" actId="26606"/>
          <ac:spMkLst>
            <pc:docMk/>
            <pc:sldMk cId="386004672" sldId="266"/>
            <ac:spMk id="18" creationId="{8DCA398B-8CB4-4C0C-89C6-A8AB6F78D7DD}"/>
          </ac:spMkLst>
        </pc:spChg>
        <pc:spChg chg="add del">
          <ac:chgData name="Marco Barroca" userId="2e4e64c515eef0e1" providerId="LiveId" clId="{B903EF91-5080-8643-9A85-9BC7C1F23EC0}" dt="2022-05-15T19:46:24.532" v="525" actId="26606"/>
          <ac:spMkLst>
            <pc:docMk/>
            <pc:sldMk cId="386004672" sldId="266"/>
            <ac:spMk id="20" creationId="{9E8345C6-0280-4226-BD83-7333BA6C3AA3}"/>
          </ac:spMkLst>
        </pc:spChg>
        <pc:spChg chg="add del">
          <ac:chgData name="Marco Barroca" userId="2e4e64c515eef0e1" providerId="LiveId" clId="{B903EF91-5080-8643-9A85-9BC7C1F23EC0}" dt="2022-05-15T19:46:24.532" v="525" actId="26606"/>
          <ac:spMkLst>
            <pc:docMk/>
            <pc:sldMk cId="386004672" sldId="266"/>
            <ac:spMk id="22" creationId="{99823778-D290-4538-B146-1F73C3755C9D}"/>
          </ac:spMkLst>
        </pc:spChg>
        <pc:spChg chg="add">
          <ac:chgData name="Marco Barroca" userId="2e4e64c515eef0e1" providerId="LiveId" clId="{B903EF91-5080-8643-9A85-9BC7C1F23EC0}" dt="2022-05-15T19:46:24.543" v="526" actId="26606"/>
          <ac:spMkLst>
            <pc:docMk/>
            <pc:sldMk cId="386004672" sldId="266"/>
            <ac:spMk id="24" creationId="{1660E788-AFA9-4A1B-9991-6AA74632A15B}"/>
          </ac:spMkLst>
        </pc:spChg>
        <pc:spChg chg="add">
          <ac:chgData name="Marco Barroca" userId="2e4e64c515eef0e1" providerId="LiveId" clId="{B903EF91-5080-8643-9A85-9BC7C1F23EC0}" dt="2022-05-15T19:46:24.543" v="526" actId="26606"/>
          <ac:spMkLst>
            <pc:docMk/>
            <pc:sldMk cId="386004672" sldId="266"/>
            <ac:spMk id="25" creationId="{867D4867-5BA7-4462-B2F6-A23F4A622AA7}"/>
          </ac:spMkLst>
        </pc:spChg>
        <pc:picChg chg="add mod">
          <ac:chgData name="Marco Barroca" userId="2e4e64c515eef0e1" providerId="LiveId" clId="{B903EF91-5080-8643-9A85-9BC7C1F23EC0}" dt="2022-05-16T23:10:02.697" v="7093" actId="1035"/>
          <ac:picMkLst>
            <pc:docMk/>
            <pc:sldMk cId="386004672" sldId="266"/>
            <ac:picMk id="4" creationId="{6034878F-9E80-3227-7586-49EEF78937E4}"/>
          </ac:picMkLst>
        </pc:picChg>
        <pc:picChg chg="del">
          <ac:chgData name="Marco Barroca" userId="2e4e64c515eef0e1" providerId="LiveId" clId="{B903EF91-5080-8643-9A85-9BC7C1F23EC0}" dt="2022-05-15T19:43:04.106" v="470" actId="478"/>
          <ac:picMkLst>
            <pc:docMk/>
            <pc:sldMk cId="386004672" sldId="266"/>
            <ac:picMk id="4" creationId="{E902601B-0A95-CF78-92AF-A61F565C7987}"/>
          </ac:picMkLst>
        </pc:picChg>
        <pc:picChg chg="del">
          <ac:chgData name="Marco Barroca" userId="2e4e64c515eef0e1" providerId="LiveId" clId="{B903EF91-5080-8643-9A85-9BC7C1F23EC0}" dt="2022-05-15T19:43:05.515" v="471" actId="478"/>
          <ac:picMkLst>
            <pc:docMk/>
            <pc:sldMk cId="386004672" sldId="266"/>
            <ac:picMk id="5" creationId="{06D0A3AE-C63A-4778-4EBA-68CF311FC8E1}"/>
          </ac:picMkLst>
        </pc:picChg>
        <pc:picChg chg="add mod">
          <ac:chgData name="Marco Barroca" userId="2e4e64c515eef0e1" providerId="LiveId" clId="{B903EF91-5080-8643-9A85-9BC7C1F23EC0}" dt="2022-05-15T19:46:35.059" v="552" actId="1035"/>
          <ac:picMkLst>
            <pc:docMk/>
            <pc:sldMk cId="386004672" sldId="266"/>
            <ac:picMk id="6" creationId="{EBCBBC4C-4194-B89E-271D-316891FA7AC7}"/>
          </ac:picMkLst>
        </pc:picChg>
        <pc:picChg chg="add del mod">
          <ac:chgData name="Marco Barroca" userId="2e4e64c515eef0e1" providerId="LiveId" clId="{B903EF91-5080-8643-9A85-9BC7C1F23EC0}" dt="2022-05-15T19:55:43.383" v="776" actId="478"/>
          <ac:picMkLst>
            <pc:docMk/>
            <pc:sldMk cId="386004672" sldId="266"/>
            <ac:picMk id="8" creationId="{0E4C8A10-21F6-51BD-A729-126D500A1022}"/>
          </ac:picMkLst>
        </pc:picChg>
        <pc:picChg chg="add del mod">
          <ac:chgData name="Marco Barroca" userId="2e4e64c515eef0e1" providerId="LiveId" clId="{B903EF91-5080-8643-9A85-9BC7C1F23EC0}" dt="2022-05-16T23:09:59.946" v="7084" actId="478"/>
          <ac:picMkLst>
            <pc:docMk/>
            <pc:sldMk cId="386004672" sldId="266"/>
            <ac:picMk id="10" creationId="{4507BE4C-8506-8C04-1EEE-2051E6BD31B7}"/>
          </ac:picMkLst>
        </pc:picChg>
      </pc:sldChg>
      <pc:sldChg chg="addSp delSp modSp add del mod ord">
        <pc:chgData name="Marco Barroca" userId="2e4e64c515eef0e1" providerId="LiveId" clId="{B903EF91-5080-8643-9A85-9BC7C1F23EC0}" dt="2022-05-15T20:15:08.067" v="1705" actId="2696"/>
        <pc:sldMkLst>
          <pc:docMk/>
          <pc:sldMk cId="1720787282" sldId="267"/>
        </pc:sldMkLst>
        <pc:spChg chg="mod">
          <ac:chgData name="Marco Barroca" userId="2e4e64c515eef0e1" providerId="LiveId" clId="{B903EF91-5080-8643-9A85-9BC7C1F23EC0}" dt="2022-05-15T19:53:06.285" v="736" actId="20577"/>
          <ac:spMkLst>
            <pc:docMk/>
            <pc:sldMk cId="1720787282" sldId="267"/>
            <ac:spMk id="2" creationId="{00000000-0000-0000-0000-000000000000}"/>
          </ac:spMkLst>
        </pc:spChg>
        <pc:spChg chg="mod">
          <ac:chgData name="Marco Barroca" userId="2e4e64c515eef0e1" providerId="LiveId" clId="{B903EF91-5080-8643-9A85-9BC7C1F23EC0}" dt="2022-05-15T19:57:46.007" v="790" actId="20577"/>
          <ac:spMkLst>
            <pc:docMk/>
            <pc:sldMk cId="1720787282" sldId="267"/>
            <ac:spMk id="3" creationId="{00000000-0000-0000-0000-000000000000}"/>
          </ac:spMkLst>
        </pc:spChg>
        <pc:picChg chg="del">
          <ac:chgData name="Marco Barroca" userId="2e4e64c515eef0e1" providerId="LiveId" clId="{B903EF91-5080-8643-9A85-9BC7C1F23EC0}" dt="2022-05-15T19:53:08.743" v="737" actId="478"/>
          <ac:picMkLst>
            <pc:docMk/>
            <pc:sldMk cId="1720787282" sldId="267"/>
            <ac:picMk id="4" creationId="{E902601B-0A95-CF78-92AF-A61F565C7987}"/>
          </ac:picMkLst>
        </pc:picChg>
        <pc:picChg chg="del">
          <ac:chgData name="Marco Barroca" userId="2e4e64c515eef0e1" providerId="LiveId" clId="{B903EF91-5080-8643-9A85-9BC7C1F23EC0}" dt="2022-05-15T19:53:10.417" v="738" actId="478"/>
          <ac:picMkLst>
            <pc:docMk/>
            <pc:sldMk cId="1720787282" sldId="267"/>
            <ac:picMk id="5" creationId="{06D0A3AE-C63A-4778-4EBA-68CF311FC8E1}"/>
          </ac:picMkLst>
        </pc:picChg>
        <pc:picChg chg="add mod">
          <ac:chgData name="Marco Barroca" userId="2e4e64c515eef0e1" providerId="LiveId" clId="{B903EF91-5080-8643-9A85-9BC7C1F23EC0}" dt="2022-05-15T20:02:39.408" v="807" actId="1076"/>
          <ac:picMkLst>
            <pc:docMk/>
            <pc:sldMk cId="1720787282" sldId="267"/>
            <ac:picMk id="6" creationId="{E78F317D-B8FA-909E-7791-5BDF79927BEF}"/>
          </ac:picMkLst>
        </pc:picChg>
        <pc:picChg chg="add mod">
          <ac:chgData name="Marco Barroca" userId="2e4e64c515eef0e1" providerId="LiveId" clId="{B903EF91-5080-8643-9A85-9BC7C1F23EC0}" dt="2022-05-15T20:02:41.307" v="808" actId="1076"/>
          <ac:picMkLst>
            <pc:docMk/>
            <pc:sldMk cId="1720787282" sldId="267"/>
            <ac:picMk id="7" creationId="{BA55CCF3-732F-AE5E-5CFB-F601E615CD20}"/>
          </ac:picMkLst>
        </pc:picChg>
        <pc:picChg chg="add mod">
          <ac:chgData name="Marco Barroca" userId="2e4e64c515eef0e1" providerId="LiveId" clId="{B903EF91-5080-8643-9A85-9BC7C1F23EC0}" dt="2022-05-15T20:01:44.736" v="800" actId="14100"/>
          <ac:picMkLst>
            <pc:docMk/>
            <pc:sldMk cId="1720787282" sldId="267"/>
            <ac:picMk id="8" creationId="{94C1DD05-89E1-D01A-1FC7-00B1D9998169}"/>
          </ac:picMkLst>
        </pc:picChg>
        <pc:picChg chg="add mod">
          <ac:chgData name="Marco Barroca" userId="2e4e64c515eef0e1" providerId="LiveId" clId="{B903EF91-5080-8643-9A85-9BC7C1F23EC0}" dt="2022-05-15T20:01:41.821" v="799" actId="1076"/>
          <ac:picMkLst>
            <pc:docMk/>
            <pc:sldMk cId="1720787282" sldId="267"/>
            <ac:picMk id="10" creationId="{B9FC72B0-5473-441C-B005-F6097431E7FD}"/>
          </ac:picMkLst>
        </pc:picChg>
        <pc:picChg chg="add mod">
          <ac:chgData name="Marco Barroca" userId="2e4e64c515eef0e1" providerId="LiveId" clId="{B903EF91-5080-8643-9A85-9BC7C1F23EC0}" dt="2022-05-15T20:01:37.937" v="797" actId="14100"/>
          <ac:picMkLst>
            <pc:docMk/>
            <pc:sldMk cId="1720787282" sldId="267"/>
            <ac:picMk id="12" creationId="{9B565022-10B1-B918-7E82-92FA5B7611DC}"/>
          </ac:picMkLst>
        </pc:picChg>
        <pc:picChg chg="add mod">
          <ac:chgData name="Marco Barroca" userId="2e4e64c515eef0e1" providerId="LiveId" clId="{B903EF91-5080-8643-9A85-9BC7C1F23EC0}" dt="2022-05-15T20:01:39.421" v="798" actId="1076"/>
          <ac:picMkLst>
            <pc:docMk/>
            <pc:sldMk cId="1720787282" sldId="267"/>
            <ac:picMk id="14" creationId="{C0226C57-97FE-EAA8-FA67-C59FA9E700B2}"/>
          </ac:picMkLst>
        </pc:picChg>
      </pc:sldChg>
      <pc:sldChg chg="modSp add mod modNotes">
        <pc:chgData name="Marco Barroca" userId="2e4e64c515eef0e1" providerId="LiveId" clId="{B903EF91-5080-8643-9A85-9BC7C1F23EC0}" dt="2022-05-16T18:59:15.449" v="6740"/>
        <pc:sldMkLst>
          <pc:docMk/>
          <pc:sldMk cId="3138719180" sldId="268"/>
        </pc:sldMkLst>
        <pc:spChg chg="mod">
          <ac:chgData name="Marco Barroca" userId="2e4e64c515eef0e1" providerId="LiveId" clId="{B903EF91-5080-8643-9A85-9BC7C1F23EC0}" dt="2022-05-15T21:01:38.053" v="4708" actId="20577"/>
          <ac:spMkLst>
            <pc:docMk/>
            <pc:sldMk cId="3138719180" sldId="268"/>
            <ac:spMk id="2" creationId="{00000000-0000-0000-0000-000000000000}"/>
          </ac:spMkLst>
        </pc:spChg>
        <pc:spChg chg="mod">
          <ac:chgData name="Marco Barroca" userId="2e4e64c515eef0e1" providerId="LiveId" clId="{B903EF91-5080-8643-9A85-9BC7C1F23EC0}" dt="2022-05-16T17:11:38.997" v="4821" actId="20577"/>
          <ac:spMkLst>
            <pc:docMk/>
            <pc:sldMk cId="3138719180" sldId="268"/>
            <ac:spMk id="3" creationId="{00000000-0000-0000-0000-000000000000}"/>
          </ac:spMkLst>
        </pc:spChg>
      </pc:sldChg>
      <pc:sldChg chg="addSp delSp modSp new mod modNotes modNotesTx">
        <pc:chgData name="Marco Barroca" userId="2e4e64c515eef0e1" providerId="LiveId" clId="{B903EF91-5080-8643-9A85-9BC7C1F23EC0}" dt="2022-05-16T18:59:15.449" v="6740"/>
        <pc:sldMkLst>
          <pc:docMk/>
          <pc:sldMk cId="2488552933" sldId="269"/>
        </pc:sldMkLst>
        <pc:spChg chg="mod">
          <ac:chgData name="Marco Barroca" userId="2e4e64c515eef0e1" providerId="LiveId" clId="{B903EF91-5080-8643-9A85-9BC7C1F23EC0}" dt="2022-05-15T20:12:13.335" v="1446" actId="14100"/>
          <ac:spMkLst>
            <pc:docMk/>
            <pc:sldMk cId="2488552933" sldId="269"/>
            <ac:spMk id="2" creationId="{2BA53E3D-E84C-7E77-E1DA-5E219B91D604}"/>
          </ac:spMkLst>
        </pc:spChg>
        <pc:spChg chg="del">
          <ac:chgData name="Marco Barroca" userId="2e4e64c515eef0e1" providerId="LiveId" clId="{B903EF91-5080-8643-9A85-9BC7C1F23EC0}" dt="2022-05-15T20:09:22.716" v="1066" actId="478"/>
          <ac:spMkLst>
            <pc:docMk/>
            <pc:sldMk cId="2488552933" sldId="269"/>
            <ac:spMk id="3" creationId="{B8F44F5B-42DF-84AD-7A24-C6D129A667B2}"/>
          </ac:spMkLst>
        </pc:spChg>
        <pc:spChg chg="del">
          <ac:chgData name="Marco Barroca" userId="2e4e64c515eef0e1" providerId="LiveId" clId="{B903EF91-5080-8643-9A85-9BC7C1F23EC0}" dt="2022-05-15T20:10:19.851" v="1169" actId="478"/>
          <ac:spMkLst>
            <pc:docMk/>
            <pc:sldMk cId="2488552933" sldId="269"/>
            <ac:spMk id="4" creationId="{F2E64DA5-0DA5-3DD0-3D93-3C1540F82234}"/>
          </ac:spMkLst>
        </pc:spChg>
        <pc:spChg chg="del mod">
          <ac:chgData name="Marco Barroca" userId="2e4e64c515eef0e1" providerId="LiveId" clId="{B903EF91-5080-8643-9A85-9BC7C1F23EC0}" dt="2022-05-15T20:10:14.455" v="1168" actId="478"/>
          <ac:spMkLst>
            <pc:docMk/>
            <pc:sldMk cId="2488552933" sldId="269"/>
            <ac:spMk id="5" creationId="{2DFD46D4-8C1D-3AFD-CF63-E5D23C4F332F}"/>
          </ac:spMkLst>
        </pc:spChg>
        <pc:spChg chg="mod">
          <ac:chgData name="Marco Barroca" userId="2e4e64c515eef0e1" providerId="LiveId" clId="{B903EF91-5080-8643-9A85-9BC7C1F23EC0}" dt="2022-05-15T20:15:02.412" v="1703" actId="20577"/>
          <ac:spMkLst>
            <pc:docMk/>
            <pc:sldMk cId="2488552933" sldId="269"/>
            <ac:spMk id="6" creationId="{34B3E62F-897E-27E9-6E09-5C9F5FB51BA2}"/>
          </ac:spMkLst>
        </pc:spChg>
        <pc:spChg chg="add del mod">
          <ac:chgData name="Marco Barroca" userId="2e4e64c515eef0e1" providerId="LiveId" clId="{B903EF91-5080-8643-9A85-9BC7C1F23EC0}" dt="2022-05-15T20:10:22.117" v="1170" actId="478"/>
          <ac:spMkLst>
            <pc:docMk/>
            <pc:sldMk cId="2488552933" sldId="269"/>
            <ac:spMk id="11" creationId="{E332B387-FF70-3475-3194-5761AEABD9A8}"/>
          </ac:spMkLst>
        </pc:spChg>
        <pc:spChg chg="add mod">
          <ac:chgData name="Marco Barroca" userId="2e4e64c515eef0e1" providerId="LiveId" clId="{B903EF91-5080-8643-9A85-9BC7C1F23EC0}" dt="2022-05-15T20:14:58.271" v="1697" actId="1037"/>
          <ac:spMkLst>
            <pc:docMk/>
            <pc:sldMk cId="2488552933" sldId="269"/>
            <ac:spMk id="12" creationId="{2201C539-DACE-DE21-DF96-4C82745C2393}"/>
          </ac:spMkLst>
        </pc:spChg>
        <pc:spChg chg="add mod">
          <ac:chgData name="Marco Barroca" userId="2e4e64c515eef0e1" providerId="LiveId" clId="{B903EF91-5080-8643-9A85-9BC7C1F23EC0}" dt="2022-05-15T20:13:53.247" v="1560" actId="313"/>
          <ac:spMkLst>
            <pc:docMk/>
            <pc:sldMk cId="2488552933" sldId="269"/>
            <ac:spMk id="16" creationId="{4DE32BCA-F5FC-75A7-F1A6-A8D9169BC390}"/>
          </ac:spMkLst>
        </pc:spChg>
        <pc:grpChg chg="add mod">
          <ac:chgData name="Marco Barroca" userId="2e4e64c515eef0e1" providerId="LiveId" clId="{B903EF91-5080-8643-9A85-9BC7C1F23EC0}" dt="2022-05-15T20:25:09.725" v="2311" actId="1076"/>
          <ac:grpSpMkLst>
            <pc:docMk/>
            <pc:sldMk cId="2488552933" sldId="269"/>
            <ac:grpSpMk id="9" creationId="{CC75FE91-AB6C-CDF1-76A3-7BEC0BE68DDB}"/>
          </ac:grpSpMkLst>
        </pc:grpChg>
        <pc:grpChg chg="add del mod">
          <ac:chgData name="Marco Barroca" userId="2e4e64c515eef0e1" providerId="LiveId" clId="{B903EF91-5080-8643-9A85-9BC7C1F23EC0}" dt="2022-05-15T20:12:46.360" v="1451" actId="478"/>
          <ac:grpSpMkLst>
            <pc:docMk/>
            <pc:sldMk cId="2488552933" sldId="269"/>
            <ac:grpSpMk id="13" creationId="{556A1314-A484-E753-503D-9463416C2252}"/>
          </ac:grpSpMkLst>
        </pc:grpChg>
        <pc:grpChg chg="add del mod">
          <ac:chgData name="Marco Barroca" userId="2e4e64c515eef0e1" providerId="LiveId" clId="{B903EF91-5080-8643-9A85-9BC7C1F23EC0}" dt="2022-05-15T20:13:56.481" v="1561" actId="478"/>
          <ac:grpSpMkLst>
            <pc:docMk/>
            <pc:sldMk cId="2488552933" sldId="269"/>
            <ac:grpSpMk id="17" creationId="{A8CCE392-43BF-E14D-6397-C71E2117C49E}"/>
          </ac:grpSpMkLst>
        </pc:grpChg>
        <pc:grpChg chg="add mod">
          <ac:chgData name="Marco Barroca" userId="2e4e64c515eef0e1" providerId="LiveId" clId="{B903EF91-5080-8643-9A85-9BC7C1F23EC0}" dt="2022-05-15T20:14:50.867" v="1687" actId="1038"/>
          <ac:grpSpMkLst>
            <pc:docMk/>
            <pc:sldMk cId="2488552933" sldId="269"/>
            <ac:grpSpMk id="20" creationId="{52FB9B6B-9F67-E3E7-7730-7EDF6A11135A}"/>
          </ac:grpSpMkLst>
        </pc:grpChg>
        <pc:grpChg chg="add mod">
          <ac:chgData name="Marco Barroca" userId="2e4e64c515eef0e1" providerId="LiveId" clId="{B903EF91-5080-8643-9A85-9BC7C1F23EC0}" dt="2022-05-15T20:14:46.309" v="1679" actId="1038"/>
          <ac:grpSpMkLst>
            <pc:docMk/>
            <pc:sldMk cId="2488552933" sldId="269"/>
            <ac:grpSpMk id="23" creationId="{F7C55534-C1DC-DBE8-748F-6ECC4E51534E}"/>
          </ac:grpSpMkLst>
        </pc:grpChg>
        <pc:picChg chg="add mod">
          <ac:chgData name="Marco Barroca" userId="2e4e64c515eef0e1" providerId="LiveId" clId="{B903EF91-5080-8643-9A85-9BC7C1F23EC0}" dt="2022-05-15T20:09:15.905" v="1064" actId="164"/>
          <ac:picMkLst>
            <pc:docMk/>
            <pc:sldMk cId="2488552933" sldId="269"/>
            <ac:picMk id="7" creationId="{C605B004-AC87-1507-9EC1-EF2202B64D2B}"/>
          </ac:picMkLst>
        </pc:picChg>
        <pc:picChg chg="add mod">
          <ac:chgData name="Marco Barroca" userId="2e4e64c515eef0e1" providerId="LiveId" clId="{B903EF91-5080-8643-9A85-9BC7C1F23EC0}" dt="2022-05-15T20:09:15.905" v="1064" actId="164"/>
          <ac:picMkLst>
            <pc:docMk/>
            <pc:sldMk cId="2488552933" sldId="269"/>
            <ac:picMk id="8" creationId="{328D752E-46AE-5BDE-63B4-5986C0CF6F65}"/>
          </ac:picMkLst>
        </pc:picChg>
        <pc:picChg chg="mod">
          <ac:chgData name="Marco Barroca" userId="2e4e64c515eef0e1" providerId="LiveId" clId="{B903EF91-5080-8643-9A85-9BC7C1F23EC0}" dt="2022-05-15T20:10:27.765" v="1171"/>
          <ac:picMkLst>
            <pc:docMk/>
            <pc:sldMk cId="2488552933" sldId="269"/>
            <ac:picMk id="14" creationId="{82964C44-0BF0-E1CE-D814-1F6821E21016}"/>
          </ac:picMkLst>
        </pc:picChg>
        <pc:picChg chg="mod">
          <ac:chgData name="Marco Barroca" userId="2e4e64c515eef0e1" providerId="LiveId" clId="{B903EF91-5080-8643-9A85-9BC7C1F23EC0}" dt="2022-05-15T20:10:27.765" v="1171"/>
          <ac:picMkLst>
            <pc:docMk/>
            <pc:sldMk cId="2488552933" sldId="269"/>
            <ac:picMk id="15" creationId="{EB29F68D-5524-73F0-2318-A493A3B95A1B}"/>
          </ac:picMkLst>
        </pc:picChg>
        <pc:picChg chg="mod">
          <ac:chgData name="Marco Barroca" userId="2e4e64c515eef0e1" providerId="LiveId" clId="{B903EF91-5080-8643-9A85-9BC7C1F23EC0}" dt="2022-05-15T20:10:41.460" v="1248"/>
          <ac:picMkLst>
            <pc:docMk/>
            <pc:sldMk cId="2488552933" sldId="269"/>
            <ac:picMk id="18" creationId="{3ECA5D11-ED20-C29A-39D2-EACF71B4ED66}"/>
          </ac:picMkLst>
        </pc:picChg>
        <pc:picChg chg="mod">
          <ac:chgData name="Marco Barroca" userId="2e4e64c515eef0e1" providerId="LiveId" clId="{B903EF91-5080-8643-9A85-9BC7C1F23EC0}" dt="2022-05-15T20:10:41.460" v="1248"/>
          <ac:picMkLst>
            <pc:docMk/>
            <pc:sldMk cId="2488552933" sldId="269"/>
            <ac:picMk id="19" creationId="{14D8A5FA-CB9C-3D9E-8B7A-6A95A2E30E79}"/>
          </ac:picMkLst>
        </pc:picChg>
        <pc:picChg chg="mod">
          <ac:chgData name="Marco Barroca" userId="2e4e64c515eef0e1" providerId="LiveId" clId="{B903EF91-5080-8643-9A85-9BC7C1F23EC0}" dt="2022-05-15T20:12:47.090" v="1452"/>
          <ac:picMkLst>
            <pc:docMk/>
            <pc:sldMk cId="2488552933" sldId="269"/>
            <ac:picMk id="21" creationId="{4504200F-8283-C073-3443-D71E42F4990A}"/>
          </ac:picMkLst>
        </pc:picChg>
        <pc:picChg chg="mod">
          <ac:chgData name="Marco Barroca" userId="2e4e64c515eef0e1" providerId="LiveId" clId="{B903EF91-5080-8643-9A85-9BC7C1F23EC0}" dt="2022-05-15T20:12:47.090" v="1452"/>
          <ac:picMkLst>
            <pc:docMk/>
            <pc:sldMk cId="2488552933" sldId="269"/>
            <ac:picMk id="22" creationId="{07A137CC-F389-160C-6DF7-7E580A1875AA}"/>
          </ac:picMkLst>
        </pc:picChg>
        <pc:picChg chg="mod">
          <ac:chgData name="Marco Barroca" userId="2e4e64c515eef0e1" providerId="LiveId" clId="{B903EF91-5080-8643-9A85-9BC7C1F23EC0}" dt="2022-05-15T20:14:17.807" v="1566"/>
          <ac:picMkLst>
            <pc:docMk/>
            <pc:sldMk cId="2488552933" sldId="269"/>
            <ac:picMk id="24" creationId="{733107C1-7E8D-308D-92E1-9DECBC4319A8}"/>
          </ac:picMkLst>
        </pc:picChg>
        <pc:picChg chg="mod">
          <ac:chgData name="Marco Barroca" userId="2e4e64c515eef0e1" providerId="LiveId" clId="{B903EF91-5080-8643-9A85-9BC7C1F23EC0}" dt="2022-05-15T20:14:17.807" v="1566"/>
          <ac:picMkLst>
            <pc:docMk/>
            <pc:sldMk cId="2488552933" sldId="269"/>
            <ac:picMk id="25" creationId="{05F67227-1FED-B31C-3002-8E53491A2283}"/>
          </ac:picMkLst>
        </pc:picChg>
      </pc:sldChg>
      <pc:sldChg chg="addSp delSp modSp add mod modNotes modNotesTx">
        <pc:chgData name="Marco Barroca" userId="2e4e64c515eef0e1" providerId="LiveId" clId="{B903EF91-5080-8643-9A85-9BC7C1F23EC0}" dt="2022-05-16T23:05:06.224" v="7059" actId="1038"/>
        <pc:sldMkLst>
          <pc:docMk/>
          <pc:sldMk cId="2296920388" sldId="270"/>
        </pc:sldMkLst>
        <pc:spChg chg="mod">
          <ac:chgData name="Marco Barroca" userId="2e4e64c515eef0e1" providerId="LiveId" clId="{B903EF91-5080-8643-9A85-9BC7C1F23EC0}" dt="2022-05-15T20:16:41.626" v="1814" actId="20577"/>
          <ac:spMkLst>
            <pc:docMk/>
            <pc:sldMk cId="2296920388" sldId="270"/>
            <ac:spMk id="6" creationId="{34B3E62F-897E-27E9-6E09-5C9F5FB51BA2}"/>
          </ac:spMkLst>
        </pc:spChg>
        <pc:spChg chg="mod">
          <ac:chgData name="Marco Barroca" userId="2e4e64c515eef0e1" providerId="LiveId" clId="{B903EF91-5080-8643-9A85-9BC7C1F23EC0}" dt="2022-05-15T20:30:25.863" v="2808" actId="1038"/>
          <ac:spMkLst>
            <pc:docMk/>
            <pc:sldMk cId="2296920388" sldId="270"/>
            <ac:spMk id="16" creationId="{4DE32BCA-F5FC-75A7-F1A6-A8D9169BC390}"/>
          </ac:spMkLst>
        </pc:spChg>
        <pc:grpChg chg="add del mod">
          <ac:chgData name="Marco Barroca" userId="2e4e64c515eef0e1" providerId="LiveId" clId="{B903EF91-5080-8643-9A85-9BC7C1F23EC0}" dt="2022-05-16T22:54:37.668" v="6748" actId="478"/>
          <ac:grpSpMkLst>
            <pc:docMk/>
            <pc:sldMk cId="2296920388" sldId="270"/>
            <ac:grpSpMk id="5" creationId="{BF126978-3F57-C899-AD7F-83E7AD6D861A}"/>
          </ac:grpSpMkLst>
        </pc:grpChg>
        <pc:grpChg chg="del mod">
          <ac:chgData name="Marco Barroca" userId="2e4e64c515eef0e1" providerId="LiveId" clId="{B903EF91-5080-8643-9A85-9BC7C1F23EC0}" dt="2022-05-15T20:21:02.947" v="2230" actId="478"/>
          <ac:grpSpMkLst>
            <pc:docMk/>
            <pc:sldMk cId="2296920388" sldId="270"/>
            <ac:grpSpMk id="9" creationId="{CC75FE91-AB6C-CDF1-76A3-7BEC0BE68DDB}"/>
          </ac:grpSpMkLst>
        </pc:grpChg>
        <pc:grpChg chg="add mod">
          <ac:chgData name="Marco Barroca" userId="2e4e64c515eef0e1" providerId="LiveId" clId="{B903EF91-5080-8643-9A85-9BC7C1F23EC0}" dt="2022-05-16T22:56:46.287" v="6834" actId="1038"/>
          <ac:grpSpMkLst>
            <pc:docMk/>
            <pc:sldMk cId="2296920388" sldId="270"/>
            <ac:grpSpMk id="9" creationId="{EAD43976-E572-0478-5842-90958DFFC6D4}"/>
          </ac:grpSpMkLst>
        </pc:grpChg>
        <pc:grpChg chg="add del mod">
          <ac:chgData name="Marco Barroca" userId="2e4e64c515eef0e1" providerId="LiveId" clId="{B903EF91-5080-8643-9A85-9BC7C1F23EC0}" dt="2022-05-16T22:59:55.439" v="6843" actId="478"/>
          <ac:grpSpMkLst>
            <pc:docMk/>
            <pc:sldMk cId="2296920388" sldId="270"/>
            <ac:grpSpMk id="13" creationId="{7C033ABE-50B4-4202-4C4A-F965E5ECC4F8}"/>
          </ac:grpSpMkLst>
        </pc:grpChg>
        <pc:grpChg chg="add del mod">
          <ac:chgData name="Marco Barroca" userId="2e4e64c515eef0e1" providerId="LiveId" clId="{B903EF91-5080-8643-9A85-9BC7C1F23EC0}" dt="2022-05-16T23:03:51.854" v="6919" actId="478"/>
          <ac:grpSpMkLst>
            <pc:docMk/>
            <pc:sldMk cId="2296920388" sldId="270"/>
            <ac:grpSpMk id="17" creationId="{835ED86E-EEB8-8D7E-1F41-8097934AFAC8}"/>
          </ac:grpSpMkLst>
        </pc:grpChg>
        <pc:grpChg chg="add del mod">
          <ac:chgData name="Marco Barroca" userId="2e4e64c515eef0e1" providerId="LiveId" clId="{B903EF91-5080-8643-9A85-9BC7C1F23EC0}" dt="2022-05-16T23:00:50.763" v="6899" actId="165"/>
          <ac:grpSpMkLst>
            <pc:docMk/>
            <pc:sldMk cId="2296920388" sldId="270"/>
            <ac:grpSpMk id="20" creationId="{448E048F-0AA1-B6CF-9874-11639B828EB8}"/>
          </ac:grpSpMkLst>
        </pc:grpChg>
        <pc:grpChg chg="del">
          <ac:chgData name="Marco Barroca" userId="2e4e64c515eef0e1" providerId="LiveId" clId="{B903EF91-5080-8643-9A85-9BC7C1F23EC0}" dt="2022-05-15T20:21:04.616" v="2231" actId="478"/>
          <ac:grpSpMkLst>
            <pc:docMk/>
            <pc:sldMk cId="2296920388" sldId="270"/>
            <ac:grpSpMk id="20" creationId="{52FB9B6B-9F67-E3E7-7730-7EDF6A11135A}"/>
          </ac:grpSpMkLst>
        </pc:grpChg>
        <pc:grpChg chg="add mod">
          <ac:chgData name="Marco Barroca" userId="2e4e64c515eef0e1" providerId="LiveId" clId="{B903EF91-5080-8643-9A85-9BC7C1F23EC0}" dt="2022-05-16T23:05:06.224" v="7059" actId="1038"/>
          <ac:grpSpMkLst>
            <pc:docMk/>
            <pc:sldMk cId="2296920388" sldId="270"/>
            <ac:grpSpMk id="21" creationId="{43C70329-D9DB-078D-3227-3274D06AA4D1}"/>
          </ac:grpSpMkLst>
        </pc:grpChg>
        <pc:grpChg chg="del">
          <ac:chgData name="Marco Barroca" userId="2e4e64c515eef0e1" providerId="LiveId" clId="{B903EF91-5080-8643-9A85-9BC7C1F23EC0}" dt="2022-05-15T20:21:05.914" v="2232" actId="478"/>
          <ac:grpSpMkLst>
            <pc:docMk/>
            <pc:sldMk cId="2296920388" sldId="270"/>
            <ac:grpSpMk id="23" creationId="{F7C55534-C1DC-DBE8-748F-6ECC4E51534E}"/>
          </ac:grpSpMkLst>
        </pc:grpChg>
        <pc:grpChg chg="add mod">
          <ac:chgData name="Marco Barroca" userId="2e4e64c515eef0e1" providerId="LiveId" clId="{B903EF91-5080-8643-9A85-9BC7C1F23EC0}" dt="2022-05-16T23:05:02.643" v="7054" actId="1037"/>
          <ac:grpSpMkLst>
            <pc:docMk/>
            <pc:sldMk cId="2296920388" sldId="270"/>
            <ac:grpSpMk id="24" creationId="{379A32CC-95AA-358D-9D5F-922591BF263E}"/>
          </ac:grpSpMkLst>
        </pc:grpChg>
        <pc:picChg chg="add mod">
          <ac:chgData name="Marco Barroca" userId="2e4e64c515eef0e1" providerId="LiveId" clId="{B903EF91-5080-8643-9A85-9BC7C1F23EC0}" dt="2022-05-15T20:22:28.495" v="2239" actId="164"/>
          <ac:picMkLst>
            <pc:docMk/>
            <pc:sldMk cId="2296920388" sldId="270"/>
            <ac:picMk id="3" creationId="{8315859C-FE82-43DB-FA5A-5841C629773E}"/>
          </ac:picMkLst>
        </pc:picChg>
        <pc:picChg chg="add mod">
          <ac:chgData name="Marco Barroca" userId="2e4e64c515eef0e1" providerId="LiveId" clId="{B903EF91-5080-8643-9A85-9BC7C1F23EC0}" dt="2022-05-15T20:22:28.495" v="2239" actId="164"/>
          <ac:picMkLst>
            <pc:docMk/>
            <pc:sldMk cId="2296920388" sldId="270"/>
            <ac:picMk id="4" creationId="{780BF47B-4880-93CA-6490-4AABC227D3DA}"/>
          </ac:picMkLst>
        </pc:picChg>
        <pc:picChg chg="add mod">
          <ac:chgData name="Marco Barroca" userId="2e4e64c515eef0e1" providerId="LiveId" clId="{B903EF91-5080-8643-9A85-9BC7C1F23EC0}" dt="2022-05-16T22:56:32.820" v="6769" actId="1036"/>
          <ac:picMkLst>
            <pc:docMk/>
            <pc:sldMk cId="2296920388" sldId="270"/>
            <ac:picMk id="7" creationId="{5AD0A28C-FA6E-0578-DC98-3E854C6FC21C}"/>
          </ac:picMkLst>
        </pc:picChg>
        <pc:picChg chg="add mod">
          <ac:chgData name="Marco Barroca" userId="2e4e64c515eef0e1" providerId="LiveId" clId="{B903EF91-5080-8643-9A85-9BC7C1F23EC0}" dt="2022-05-16T22:55:55.414" v="6758" actId="164"/>
          <ac:picMkLst>
            <pc:docMk/>
            <pc:sldMk cId="2296920388" sldId="270"/>
            <ac:picMk id="8" creationId="{4967BDDA-1E21-D05F-6812-A0CA8B6A1765}"/>
          </ac:picMkLst>
        </pc:picChg>
        <pc:picChg chg="add mod">
          <ac:chgData name="Marco Barroca" userId="2e4e64c515eef0e1" providerId="LiveId" clId="{B903EF91-5080-8643-9A85-9BC7C1F23EC0}" dt="2022-05-15T20:24:29.027" v="2251" actId="164"/>
          <ac:picMkLst>
            <pc:docMk/>
            <pc:sldMk cId="2296920388" sldId="270"/>
            <ac:picMk id="10" creationId="{6694AACF-B22B-8299-7144-8B5C58ED112C}"/>
          </ac:picMkLst>
        </pc:picChg>
        <pc:picChg chg="add mod">
          <ac:chgData name="Marco Barroca" userId="2e4e64c515eef0e1" providerId="LiveId" clId="{B903EF91-5080-8643-9A85-9BC7C1F23EC0}" dt="2022-05-15T20:24:29.027" v="2251" actId="164"/>
          <ac:picMkLst>
            <pc:docMk/>
            <pc:sldMk cId="2296920388" sldId="270"/>
            <ac:picMk id="11" creationId="{0A2B4019-AC74-1E5D-6B17-C950C155DBA2}"/>
          </ac:picMkLst>
        </pc:picChg>
        <pc:picChg chg="add mod">
          <ac:chgData name="Marco Barroca" userId="2e4e64c515eef0e1" providerId="LiveId" clId="{B903EF91-5080-8643-9A85-9BC7C1F23EC0}" dt="2022-05-15T20:29:06.084" v="2618" actId="164"/>
          <ac:picMkLst>
            <pc:docMk/>
            <pc:sldMk cId="2296920388" sldId="270"/>
            <ac:picMk id="14" creationId="{564983A8-7FFF-31B2-E113-3E6481816705}"/>
          </ac:picMkLst>
        </pc:picChg>
        <pc:picChg chg="add mod">
          <ac:chgData name="Marco Barroca" userId="2e4e64c515eef0e1" providerId="LiveId" clId="{B903EF91-5080-8643-9A85-9BC7C1F23EC0}" dt="2022-05-15T20:29:06.084" v="2618" actId="164"/>
          <ac:picMkLst>
            <pc:docMk/>
            <pc:sldMk cId="2296920388" sldId="270"/>
            <ac:picMk id="15" creationId="{03A0C17E-5A8C-FDD9-C84E-85F28F90CA3F}"/>
          </ac:picMkLst>
        </pc:picChg>
        <pc:picChg chg="add mod topLvl">
          <ac:chgData name="Marco Barroca" userId="2e4e64c515eef0e1" providerId="LiveId" clId="{B903EF91-5080-8643-9A85-9BC7C1F23EC0}" dt="2022-05-16T23:01:20.783" v="6904" actId="164"/>
          <ac:picMkLst>
            <pc:docMk/>
            <pc:sldMk cId="2296920388" sldId="270"/>
            <ac:picMk id="18" creationId="{317BCC7A-3E5E-BD38-10FE-68220EACACDA}"/>
          </ac:picMkLst>
        </pc:picChg>
        <pc:picChg chg="add mod topLvl">
          <ac:chgData name="Marco Barroca" userId="2e4e64c515eef0e1" providerId="LiveId" clId="{B903EF91-5080-8643-9A85-9BC7C1F23EC0}" dt="2022-05-16T23:01:20.783" v="6904" actId="164"/>
          <ac:picMkLst>
            <pc:docMk/>
            <pc:sldMk cId="2296920388" sldId="270"/>
            <ac:picMk id="19" creationId="{B7871356-6860-46F4-1808-50D513E6229E}"/>
          </ac:picMkLst>
        </pc:picChg>
        <pc:picChg chg="add mod">
          <ac:chgData name="Marco Barroca" userId="2e4e64c515eef0e1" providerId="LiveId" clId="{B903EF91-5080-8643-9A85-9BC7C1F23EC0}" dt="2022-05-16T23:03:44.773" v="6918" actId="164"/>
          <ac:picMkLst>
            <pc:docMk/>
            <pc:sldMk cId="2296920388" sldId="270"/>
            <ac:picMk id="22" creationId="{37A22B43-775D-FDC2-D241-C0FF836D0C08}"/>
          </ac:picMkLst>
        </pc:picChg>
        <pc:picChg chg="add mod">
          <ac:chgData name="Marco Barroca" userId="2e4e64c515eef0e1" providerId="LiveId" clId="{B903EF91-5080-8643-9A85-9BC7C1F23EC0}" dt="2022-05-16T23:03:44.773" v="6918" actId="164"/>
          <ac:picMkLst>
            <pc:docMk/>
            <pc:sldMk cId="2296920388" sldId="270"/>
            <ac:picMk id="23" creationId="{F11A1ACA-29F4-20B7-49BC-5CF6B498E322}"/>
          </ac:picMkLst>
        </pc:picChg>
      </pc:sldChg>
      <pc:sldChg chg="addSp delSp modSp add mod ord modNotes modNotesTx">
        <pc:chgData name="Marco Barroca" userId="2e4e64c515eef0e1" providerId="LiveId" clId="{B903EF91-5080-8643-9A85-9BC7C1F23EC0}" dt="2022-05-16T18:59:15.449" v="6740"/>
        <pc:sldMkLst>
          <pc:docMk/>
          <pc:sldMk cId="185789683" sldId="271"/>
        </pc:sldMkLst>
        <pc:spChg chg="mod">
          <ac:chgData name="Marco Barroca" userId="2e4e64c515eef0e1" providerId="LiveId" clId="{B903EF91-5080-8643-9A85-9BC7C1F23EC0}" dt="2022-05-15T20:33:32.195" v="3169" actId="20577"/>
          <ac:spMkLst>
            <pc:docMk/>
            <pc:sldMk cId="185789683" sldId="271"/>
            <ac:spMk id="2" creationId="{00000000-0000-0000-0000-000000000000}"/>
          </ac:spMkLst>
        </pc:spChg>
        <pc:spChg chg="mod">
          <ac:chgData name="Marco Barroca" userId="2e4e64c515eef0e1" providerId="LiveId" clId="{B903EF91-5080-8643-9A85-9BC7C1F23EC0}" dt="2022-05-15T20:58:35.225" v="4356" actId="20577"/>
          <ac:spMkLst>
            <pc:docMk/>
            <pc:sldMk cId="185789683" sldId="271"/>
            <ac:spMk id="3" creationId="{00000000-0000-0000-0000-000000000000}"/>
          </ac:spMkLst>
        </pc:spChg>
        <pc:picChg chg="add mod">
          <ac:chgData name="Marco Barroca" userId="2e4e64c515eef0e1" providerId="LiveId" clId="{B903EF91-5080-8643-9A85-9BC7C1F23EC0}" dt="2022-05-15T20:35:54.817" v="3177" actId="1076"/>
          <ac:picMkLst>
            <pc:docMk/>
            <pc:sldMk cId="185789683" sldId="271"/>
            <ac:picMk id="4" creationId="{34AF9A1A-172F-D09E-3F12-2A099F391A2A}"/>
          </ac:picMkLst>
        </pc:picChg>
        <pc:picChg chg="add del mod">
          <ac:chgData name="Marco Barroca" userId="2e4e64c515eef0e1" providerId="LiveId" clId="{B903EF91-5080-8643-9A85-9BC7C1F23EC0}" dt="2022-05-16T18:04:34.809" v="5561" actId="478"/>
          <ac:picMkLst>
            <pc:docMk/>
            <pc:sldMk cId="185789683" sldId="271"/>
            <ac:picMk id="5" creationId="{ADE1C376-FA51-AADB-AFD6-5565B6313644}"/>
          </ac:picMkLst>
        </pc:picChg>
        <pc:picChg chg="del">
          <ac:chgData name="Marco Barroca" userId="2e4e64c515eef0e1" providerId="LiveId" clId="{B903EF91-5080-8643-9A85-9BC7C1F23EC0}" dt="2022-05-15T20:35:14.262" v="3170" actId="478"/>
          <ac:picMkLst>
            <pc:docMk/>
            <pc:sldMk cId="185789683" sldId="271"/>
            <ac:picMk id="6" creationId="{EBCBBC4C-4194-B89E-271D-316891FA7AC7}"/>
          </ac:picMkLst>
        </pc:picChg>
        <pc:picChg chg="add mod">
          <ac:chgData name="Marco Barroca" userId="2e4e64c515eef0e1" providerId="LiveId" clId="{B903EF91-5080-8643-9A85-9BC7C1F23EC0}" dt="2022-05-16T18:05:21.610" v="5568" actId="1076"/>
          <ac:picMkLst>
            <pc:docMk/>
            <pc:sldMk cId="185789683" sldId="271"/>
            <ac:picMk id="7" creationId="{76902B4F-6000-AEB2-0C6B-AFE9A25F3734}"/>
          </ac:picMkLst>
        </pc:picChg>
        <pc:picChg chg="del">
          <ac:chgData name="Marco Barroca" userId="2e4e64c515eef0e1" providerId="LiveId" clId="{B903EF91-5080-8643-9A85-9BC7C1F23EC0}" dt="2022-05-15T20:35:15.723" v="3171" actId="478"/>
          <ac:picMkLst>
            <pc:docMk/>
            <pc:sldMk cId="185789683" sldId="271"/>
            <ac:picMk id="10" creationId="{4507BE4C-8506-8C04-1EEE-2051E6BD31B7}"/>
          </ac:picMkLst>
        </pc:picChg>
      </pc:sldChg>
      <pc:sldChg chg="add del">
        <pc:chgData name="Marco Barroca" userId="2e4e64c515eef0e1" providerId="LiveId" clId="{B903EF91-5080-8643-9A85-9BC7C1F23EC0}" dt="2022-05-15T20:27:38.248" v="2608" actId="2696"/>
        <pc:sldMkLst>
          <pc:docMk/>
          <pc:sldMk cId="3700286435" sldId="271"/>
        </pc:sldMkLst>
      </pc:sldChg>
      <pc:sldChg chg="delSp add del ord setBg delDesignElem">
        <pc:chgData name="Marco Barroca" userId="2e4e64c515eef0e1" providerId="LiveId" clId="{B903EF91-5080-8643-9A85-9BC7C1F23EC0}" dt="2022-05-15T20:41:34.557" v="3674" actId="2696"/>
        <pc:sldMkLst>
          <pc:docMk/>
          <pc:sldMk cId="3554822358" sldId="272"/>
        </pc:sldMkLst>
        <pc:spChg chg="del">
          <ac:chgData name="Marco Barroca" userId="2e4e64c515eef0e1" providerId="LiveId" clId="{B903EF91-5080-8643-9A85-9BC7C1F23EC0}" dt="2022-05-15T20:41:16.281" v="3669"/>
          <ac:spMkLst>
            <pc:docMk/>
            <pc:sldMk cId="3554822358" sldId="272"/>
            <ac:spMk id="9" creationId="{C33976D1-3430-450C-A978-87A9A6E8E71F}"/>
          </ac:spMkLst>
        </pc:spChg>
        <pc:spChg chg="del">
          <ac:chgData name="Marco Barroca" userId="2e4e64c515eef0e1" providerId="LiveId" clId="{B903EF91-5080-8643-9A85-9BC7C1F23EC0}" dt="2022-05-15T20:41:16.281" v="3669"/>
          <ac:spMkLst>
            <pc:docMk/>
            <pc:sldMk cId="3554822358" sldId="272"/>
            <ac:spMk id="11" creationId="{7D6AAC78-7D86-415A-ADC1-2B474807960C}"/>
          </ac:spMkLst>
        </pc:spChg>
        <pc:spChg chg="del">
          <ac:chgData name="Marco Barroca" userId="2e4e64c515eef0e1" providerId="LiveId" clId="{B903EF91-5080-8643-9A85-9BC7C1F23EC0}" dt="2022-05-15T20:41:16.281" v="3669"/>
          <ac:spMkLst>
            <pc:docMk/>
            <pc:sldMk cId="3554822358" sldId="272"/>
            <ac:spMk id="13" creationId="{F2A658D9-F185-44F1-BA33-D50320D1D078}"/>
          </ac:spMkLst>
        </pc:spChg>
      </pc:sldChg>
      <pc:sldChg chg="addSp delSp modSp add mod ord setBg modNotes modNotesTx">
        <pc:chgData name="Marco Barroca" userId="2e4e64c515eef0e1" providerId="LiveId" clId="{B903EF91-5080-8643-9A85-9BC7C1F23EC0}" dt="2022-05-16T18:59:15.449" v="6740"/>
        <pc:sldMkLst>
          <pc:docMk/>
          <pc:sldMk cId="1408287688" sldId="273"/>
        </pc:sldMkLst>
        <pc:spChg chg="mod">
          <ac:chgData name="Marco Barroca" userId="2e4e64c515eef0e1" providerId="LiveId" clId="{B903EF91-5080-8643-9A85-9BC7C1F23EC0}" dt="2022-05-15T20:45:18.692" v="3982" actId="26606"/>
          <ac:spMkLst>
            <pc:docMk/>
            <pc:sldMk cId="1408287688" sldId="273"/>
            <ac:spMk id="2" creationId="{00000000-0000-0000-0000-000000000000}"/>
          </ac:spMkLst>
        </pc:spChg>
        <pc:spChg chg="mod ord">
          <ac:chgData name="Marco Barroca" userId="2e4e64c515eef0e1" providerId="LiveId" clId="{B903EF91-5080-8643-9A85-9BC7C1F23EC0}" dt="2022-05-16T17:10:56.574" v="4818" actId="20577"/>
          <ac:spMkLst>
            <pc:docMk/>
            <pc:sldMk cId="1408287688" sldId="273"/>
            <ac:spMk id="3" creationId="{00000000-0000-0000-0000-000000000000}"/>
          </ac:spMkLst>
        </pc:spChg>
        <pc:spChg chg="add mod">
          <ac:chgData name="Marco Barroca" userId="2e4e64c515eef0e1" providerId="LiveId" clId="{B903EF91-5080-8643-9A85-9BC7C1F23EC0}" dt="2022-05-15T20:47:26.387" v="4023" actId="20577"/>
          <ac:spMkLst>
            <pc:docMk/>
            <pc:sldMk cId="1408287688" sldId="273"/>
            <ac:spMk id="6" creationId="{57FF1914-A306-F9A6-E9D1-2C9D94AFAF4B}"/>
          </ac:spMkLst>
        </pc:spChg>
        <pc:spChg chg="del">
          <ac:chgData name="Marco Barroca" userId="2e4e64c515eef0e1" providerId="LiveId" clId="{B903EF91-5080-8643-9A85-9BC7C1F23EC0}" dt="2022-05-15T20:45:18.692" v="3982" actId="26606"/>
          <ac:spMkLst>
            <pc:docMk/>
            <pc:sldMk cId="1408287688" sldId="273"/>
            <ac:spMk id="9" creationId="{C33976D1-3430-450C-A978-87A9A6E8E71F}"/>
          </ac:spMkLst>
        </pc:spChg>
        <pc:spChg chg="del">
          <ac:chgData name="Marco Barroca" userId="2e4e64c515eef0e1" providerId="LiveId" clId="{B903EF91-5080-8643-9A85-9BC7C1F23EC0}" dt="2022-05-15T20:45:18.692" v="3982" actId="26606"/>
          <ac:spMkLst>
            <pc:docMk/>
            <pc:sldMk cId="1408287688" sldId="273"/>
            <ac:spMk id="11" creationId="{7D6AAC78-7D86-415A-ADC1-2B474807960C}"/>
          </ac:spMkLst>
        </pc:spChg>
        <pc:spChg chg="del">
          <ac:chgData name="Marco Barroca" userId="2e4e64c515eef0e1" providerId="LiveId" clId="{B903EF91-5080-8643-9A85-9BC7C1F23EC0}" dt="2022-05-15T20:45:18.692" v="3982" actId="26606"/>
          <ac:spMkLst>
            <pc:docMk/>
            <pc:sldMk cId="1408287688" sldId="273"/>
            <ac:spMk id="13" creationId="{F2A658D9-F185-44F1-BA33-D50320D1D078}"/>
          </ac:spMkLst>
        </pc:spChg>
        <pc:spChg chg="add">
          <ac:chgData name="Marco Barroca" userId="2e4e64c515eef0e1" providerId="LiveId" clId="{B903EF91-5080-8643-9A85-9BC7C1F23EC0}" dt="2022-05-15T20:45:18.692" v="3982" actId="26606"/>
          <ac:spMkLst>
            <pc:docMk/>
            <pc:sldMk cId="1408287688" sldId="273"/>
            <ac:spMk id="71" creationId="{930BC020-BDBF-49EB-9898-BAB5BF559317}"/>
          </ac:spMkLst>
        </pc:spChg>
        <pc:spChg chg="add">
          <ac:chgData name="Marco Barroca" userId="2e4e64c515eef0e1" providerId="LiveId" clId="{B903EF91-5080-8643-9A85-9BC7C1F23EC0}" dt="2022-05-15T20:45:18.692" v="3982" actId="26606"/>
          <ac:spMkLst>
            <pc:docMk/>
            <pc:sldMk cId="1408287688" sldId="273"/>
            <ac:spMk id="73" creationId="{64950C64-5D81-40F1-9601-8BA0D63BAE74}"/>
          </ac:spMkLst>
        </pc:spChg>
        <pc:picChg chg="del">
          <ac:chgData name="Marco Barroca" userId="2e4e64c515eef0e1" providerId="LiveId" clId="{B903EF91-5080-8643-9A85-9BC7C1F23EC0}" dt="2022-05-15T20:41:45.953" v="3690" actId="478"/>
          <ac:picMkLst>
            <pc:docMk/>
            <pc:sldMk cId="1408287688" sldId="273"/>
            <ac:picMk id="4" creationId="{E902601B-0A95-CF78-92AF-A61F565C7987}"/>
          </ac:picMkLst>
        </pc:picChg>
        <pc:picChg chg="del">
          <ac:chgData name="Marco Barroca" userId="2e4e64c515eef0e1" providerId="LiveId" clId="{B903EF91-5080-8643-9A85-9BC7C1F23EC0}" dt="2022-05-15T20:41:44.284" v="3689" actId="478"/>
          <ac:picMkLst>
            <pc:docMk/>
            <pc:sldMk cId="1408287688" sldId="273"/>
            <ac:picMk id="5" creationId="{06D0A3AE-C63A-4778-4EBA-68CF311FC8E1}"/>
          </ac:picMkLst>
        </pc:picChg>
        <pc:picChg chg="add del mod">
          <ac:chgData name="Marco Barroca" userId="2e4e64c515eef0e1" providerId="LiveId" clId="{B903EF91-5080-8643-9A85-9BC7C1F23EC0}" dt="2022-05-15T20:47:31.407" v="4024" actId="478"/>
          <ac:picMkLst>
            <pc:docMk/>
            <pc:sldMk cId="1408287688" sldId="273"/>
            <ac:picMk id="1026" creationId="{78C4BE1C-35A3-FFBA-2903-5A04F0F52AD6}"/>
          </ac:picMkLst>
        </pc:picChg>
        <pc:picChg chg="add mod">
          <ac:chgData name="Marco Barroca" userId="2e4e64c515eef0e1" providerId="LiveId" clId="{B903EF91-5080-8643-9A85-9BC7C1F23EC0}" dt="2022-05-15T20:47:55.993" v="4029" actId="1076"/>
          <ac:picMkLst>
            <pc:docMk/>
            <pc:sldMk cId="1408287688" sldId="273"/>
            <ac:picMk id="1028" creationId="{826F4561-56CE-FACA-7933-30026F220F2C}"/>
          </ac:picMkLst>
        </pc:picChg>
      </pc:sldChg>
      <pc:sldChg chg="addSp delSp modSp add mod ord modNotes modNotesTx">
        <pc:chgData name="Marco Barroca" userId="2e4e64c515eef0e1" providerId="LiveId" clId="{B903EF91-5080-8643-9A85-9BC7C1F23EC0}" dt="2022-05-16T18:59:15.449" v="6740"/>
        <pc:sldMkLst>
          <pc:docMk/>
          <pc:sldMk cId="1548574706" sldId="274"/>
        </pc:sldMkLst>
        <pc:spChg chg="del">
          <ac:chgData name="Marco Barroca" userId="2e4e64c515eef0e1" providerId="LiveId" clId="{B903EF91-5080-8643-9A85-9BC7C1F23EC0}" dt="2022-05-15T20:56:33.550" v="4250" actId="478"/>
          <ac:spMkLst>
            <pc:docMk/>
            <pc:sldMk cId="1548574706" sldId="274"/>
            <ac:spMk id="2" creationId="{2BA53E3D-E84C-7E77-E1DA-5E219B91D604}"/>
          </ac:spMkLst>
        </pc:spChg>
        <pc:spChg chg="mod">
          <ac:chgData name="Marco Barroca" userId="2e4e64c515eef0e1" providerId="LiveId" clId="{B903EF91-5080-8643-9A85-9BC7C1F23EC0}" dt="2022-05-15T20:48:51.934" v="4111" actId="20577"/>
          <ac:spMkLst>
            <pc:docMk/>
            <pc:sldMk cId="1548574706" sldId="274"/>
            <ac:spMk id="6" creationId="{34B3E62F-897E-27E9-6E09-5C9F5FB51BA2}"/>
          </ac:spMkLst>
        </pc:spChg>
        <pc:spChg chg="del">
          <ac:chgData name="Marco Barroca" userId="2e4e64c515eef0e1" providerId="LiveId" clId="{B903EF91-5080-8643-9A85-9BC7C1F23EC0}" dt="2022-05-15T20:56:42.063" v="4252" actId="478"/>
          <ac:spMkLst>
            <pc:docMk/>
            <pc:sldMk cId="1548574706" sldId="274"/>
            <ac:spMk id="12" creationId="{2201C539-DACE-DE21-DF96-4C82745C2393}"/>
          </ac:spMkLst>
        </pc:spChg>
        <pc:spChg chg="del">
          <ac:chgData name="Marco Barroca" userId="2e4e64c515eef0e1" providerId="LiveId" clId="{B903EF91-5080-8643-9A85-9BC7C1F23EC0}" dt="2022-05-15T20:56:45.122" v="4253" actId="478"/>
          <ac:spMkLst>
            <pc:docMk/>
            <pc:sldMk cId="1548574706" sldId="274"/>
            <ac:spMk id="16" creationId="{4DE32BCA-F5FC-75A7-F1A6-A8D9169BC390}"/>
          </ac:spMkLst>
        </pc:spChg>
        <pc:spChg chg="add del mod">
          <ac:chgData name="Marco Barroca" userId="2e4e64c515eef0e1" providerId="LiveId" clId="{B903EF91-5080-8643-9A85-9BC7C1F23EC0}" dt="2022-05-15T20:56:38.097" v="4251" actId="478"/>
          <ac:spMkLst>
            <pc:docMk/>
            <pc:sldMk cId="1548574706" sldId="274"/>
            <ac:spMk id="19" creationId="{83C659D4-A070-35C6-14C9-7D90EDC280A5}"/>
          </ac:spMkLst>
        </pc:spChg>
        <pc:grpChg chg="del">
          <ac:chgData name="Marco Barroca" userId="2e4e64c515eef0e1" providerId="LiveId" clId="{B903EF91-5080-8643-9A85-9BC7C1F23EC0}" dt="2022-05-15T20:49:20.852" v="4122" actId="478"/>
          <ac:grpSpMkLst>
            <pc:docMk/>
            <pc:sldMk cId="1548574706" sldId="274"/>
            <ac:grpSpMk id="5" creationId="{BF126978-3F57-C899-AD7F-83E7AD6D861A}"/>
          </ac:grpSpMkLst>
        </pc:grpChg>
        <pc:grpChg chg="del">
          <ac:chgData name="Marco Barroca" userId="2e4e64c515eef0e1" providerId="LiveId" clId="{B903EF91-5080-8643-9A85-9BC7C1F23EC0}" dt="2022-05-15T20:49:22.070" v="4123" actId="478"/>
          <ac:grpSpMkLst>
            <pc:docMk/>
            <pc:sldMk cId="1548574706" sldId="274"/>
            <ac:grpSpMk id="13" creationId="{7C033ABE-50B4-4202-4C4A-F965E5ECC4F8}"/>
          </ac:grpSpMkLst>
        </pc:grpChg>
        <pc:grpChg chg="del">
          <ac:chgData name="Marco Barroca" userId="2e4e64c515eef0e1" providerId="LiveId" clId="{B903EF91-5080-8643-9A85-9BC7C1F23EC0}" dt="2022-05-15T20:49:23.381" v="4124" actId="478"/>
          <ac:grpSpMkLst>
            <pc:docMk/>
            <pc:sldMk cId="1548574706" sldId="274"/>
            <ac:grpSpMk id="17" creationId="{835ED86E-EEB8-8D7E-1F41-8097934AFAC8}"/>
          </ac:grpSpMkLst>
        </pc:grpChg>
        <pc:picChg chg="add del">
          <ac:chgData name="Marco Barroca" userId="2e4e64c515eef0e1" providerId="LiveId" clId="{B903EF91-5080-8643-9A85-9BC7C1F23EC0}" dt="2022-05-15T20:55:44.747" v="4244" actId="478"/>
          <ac:picMkLst>
            <pc:docMk/>
            <pc:sldMk cId="1548574706" sldId="274"/>
            <ac:picMk id="7" creationId="{616322B1-968C-DFC9-DC9B-1E37570246AD}"/>
          </ac:picMkLst>
        </pc:picChg>
        <pc:picChg chg="add mod">
          <ac:chgData name="Marco Barroca" userId="2e4e64c515eef0e1" providerId="LiveId" clId="{B903EF91-5080-8643-9A85-9BC7C1F23EC0}" dt="2022-05-15T20:57:17.357" v="4262" actId="1076"/>
          <ac:picMkLst>
            <pc:docMk/>
            <pc:sldMk cId="1548574706" sldId="274"/>
            <ac:picMk id="8" creationId="{CEA3E806-B347-FA46-DC7D-A58021105F7C}"/>
          </ac:picMkLst>
        </pc:picChg>
        <pc:picChg chg="add mod">
          <ac:chgData name="Marco Barroca" userId="2e4e64c515eef0e1" providerId="LiveId" clId="{B903EF91-5080-8643-9A85-9BC7C1F23EC0}" dt="2022-05-15T20:57:29.772" v="4267" actId="1076"/>
          <ac:picMkLst>
            <pc:docMk/>
            <pc:sldMk cId="1548574706" sldId="274"/>
            <ac:picMk id="9" creationId="{B3955C29-E057-3F22-532E-897064C0D965}"/>
          </ac:picMkLst>
        </pc:picChg>
      </pc:sldChg>
    </pc:docChg>
  </pc:docChgLst>
  <pc:docChgLst>
    <pc:chgData name="Marco Barroca" userId="2e4e64c515eef0e1" providerId="LiveId" clId="{47D38E6A-37F6-4AF0-A6B5-52FF126DA232}"/>
    <pc:docChg chg="custSel modSld">
      <pc:chgData name="Marco Barroca" userId="2e4e64c515eef0e1" providerId="LiveId" clId="{47D38E6A-37F6-4AF0-A6B5-52FF126DA232}" dt="2022-05-16T19:35:11.590" v="2219" actId="20577"/>
      <pc:docMkLst>
        <pc:docMk/>
      </pc:docMkLst>
      <pc:sldChg chg="modNotesTx">
        <pc:chgData name="Marco Barroca" userId="2e4e64c515eef0e1" providerId="LiveId" clId="{47D38E6A-37F6-4AF0-A6B5-52FF126DA232}" dt="2022-05-16T19:21:50.751" v="1076" actId="20577"/>
        <pc:sldMkLst>
          <pc:docMk/>
          <pc:sldMk cId="3095941166" sldId="258"/>
        </pc:sldMkLst>
      </pc:sldChg>
      <pc:sldChg chg="modNotesTx">
        <pc:chgData name="Marco Barroca" userId="2e4e64c515eef0e1" providerId="LiveId" clId="{47D38E6A-37F6-4AF0-A6B5-52FF126DA232}" dt="2022-05-16T19:19:25.355" v="851" actId="20577"/>
        <pc:sldMkLst>
          <pc:docMk/>
          <pc:sldMk cId="1770234981" sldId="259"/>
        </pc:sldMkLst>
      </pc:sldChg>
      <pc:sldChg chg="modNotesTx">
        <pc:chgData name="Marco Barroca" userId="2e4e64c515eef0e1" providerId="LiveId" clId="{47D38E6A-37F6-4AF0-A6B5-52FF126DA232}" dt="2022-05-16T19:22:43.605" v="1119" actId="20577"/>
        <pc:sldMkLst>
          <pc:docMk/>
          <pc:sldMk cId="4104054226" sldId="260"/>
        </pc:sldMkLst>
      </pc:sldChg>
      <pc:sldChg chg="modNotesTx">
        <pc:chgData name="Marco Barroca" userId="2e4e64c515eef0e1" providerId="LiveId" clId="{47D38E6A-37F6-4AF0-A6B5-52FF126DA232}" dt="2022-05-16T19:22:48.993" v="1120" actId="20577"/>
        <pc:sldMkLst>
          <pc:docMk/>
          <pc:sldMk cId="4171294064" sldId="261"/>
        </pc:sldMkLst>
      </pc:sldChg>
      <pc:sldChg chg="modNotesTx">
        <pc:chgData name="Marco Barroca" userId="2e4e64c515eef0e1" providerId="LiveId" clId="{47D38E6A-37F6-4AF0-A6B5-52FF126DA232}" dt="2022-05-16T19:23:18.934" v="1138" actId="33524"/>
        <pc:sldMkLst>
          <pc:docMk/>
          <pc:sldMk cId="1650512279" sldId="263"/>
        </pc:sldMkLst>
      </pc:sldChg>
      <pc:sldChg chg="modNotesTx">
        <pc:chgData name="Marco Barroca" userId="2e4e64c515eef0e1" providerId="LiveId" clId="{47D38E6A-37F6-4AF0-A6B5-52FF126DA232}" dt="2022-05-16T19:24:08.891" v="1246" actId="20577"/>
        <pc:sldMkLst>
          <pc:docMk/>
          <pc:sldMk cId="2350962913" sldId="264"/>
        </pc:sldMkLst>
      </pc:sldChg>
      <pc:sldChg chg="modNotesTx">
        <pc:chgData name="Marco Barroca" userId="2e4e64c515eef0e1" providerId="LiveId" clId="{47D38E6A-37F6-4AF0-A6B5-52FF126DA232}" dt="2022-05-16T19:27:10.958" v="1593" actId="20577"/>
        <pc:sldMkLst>
          <pc:docMk/>
          <pc:sldMk cId="386004672" sldId="266"/>
        </pc:sldMkLst>
      </pc:sldChg>
      <pc:sldChg chg="modNotesTx">
        <pc:chgData name="Marco Barroca" userId="2e4e64c515eef0e1" providerId="LiveId" clId="{47D38E6A-37F6-4AF0-A6B5-52FF126DA232}" dt="2022-05-16T19:35:11.590" v="2219" actId="20577"/>
        <pc:sldMkLst>
          <pc:docMk/>
          <pc:sldMk cId="3138719180" sldId="268"/>
        </pc:sldMkLst>
      </pc:sldChg>
      <pc:sldChg chg="modNotesTx">
        <pc:chgData name="Marco Barroca" userId="2e4e64c515eef0e1" providerId="LiveId" clId="{47D38E6A-37F6-4AF0-A6B5-52FF126DA232}" dt="2022-05-16T19:29:45.879" v="1821" actId="20577"/>
        <pc:sldMkLst>
          <pc:docMk/>
          <pc:sldMk cId="2488552933" sldId="269"/>
        </pc:sldMkLst>
      </pc:sldChg>
      <pc:sldChg chg="modNotesTx">
        <pc:chgData name="Marco Barroca" userId="2e4e64c515eef0e1" providerId="LiveId" clId="{47D38E6A-37F6-4AF0-A6B5-52FF126DA232}" dt="2022-05-16T19:30:03.065" v="1824" actId="20577"/>
        <pc:sldMkLst>
          <pc:docMk/>
          <pc:sldMk cId="2296920388" sldId="270"/>
        </pc:sldMkLst>
      </pc:sldChg>
      <pc:sldChg chg="modNotesTx">
        <pc:chgData name="Marco Barroca" userId="2e4e64c515eef0e1" providerId="LiveId" clId="{47D38E6A-37F6-4AF0-A6B5-52FF126DA232}" dt="2022-05-16T19:34:08.866" v="2046" actId="20577"/>
        <pc:sldMkLst>
          <pc:docMk/>
          <pc:sldMk cId="1548574706" sldId="27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599C49A-368F-408D-4FBF-4065F416AF0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357464-CC62-D74C-8B01-5B2E3248476D}" type="datetime1">
              <a:rPr lang="en-US" smtClean="0"/>
              <a:t>5/16/2022</a:t>
            </a:fld>
            <a:endParaRPr lang="en-US"/>
          </a:p>
        </p:txBody>
      </p:sp>
      <p:sp>
        <p:nvSpPr>
          <p:cNvPr id="6" name="Slide Number Placeholder 5">
            <a:extLst>
              <a:ext uri="{FF2B5EF4-FFF2-40B4-BE49-F238E27FC236}">
                <a16:creationId xmlns:a16="http://schemas.microsoft.com/office/drawing/2014/main" id="{0984FC27-4670-E53C-BE5F-549DB326C18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D519906-06E7-6D47-9CC3-27A32BE53206}" type="slidenum">
              <a:rPr lang="en-US" smtClean="0"/>
              <a:t>‹#›</a:t>
            </a:fld>
            <a:endParaRPr lang="en-US"/>
          </a:p>
        </p:txBody>
      </p:sp>
    </p:spTree>
    <p:extLst>
      <p:ext uri="{BB962C8B-B14F-4D97-AF65-F5344CB8AC3E}">
        <p14:creationId xmlns:p14="http://schemas.microsoft.com/office/powerpoint/2010/main" val="133756844"/>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93303B-2C46-734C-A1A7-3DA466F9B35C}" type="datetime1">
              <a:rPr lang="en-US" smtClean="0"/>
              <a:t>5/16/2022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1569326431"/>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Presentation by Marco Antonio Barroca</a:t>
            </a:r>
          </a:p>
          <a:p>
            <a:endParaRPr lang="en-US"/>
          </a:p>
          <a:p>
            <a:r>
              <a:rPr lang="en-US"/>
              <a:t>This work was based on a previous project from 2020 that relied on </a:t>
            </a:r>
            <a:r>
              <a:rPr lang="en-US" err="1"/>
              <a:t>Qiskit</a:t>
            </a:r>
            <a:r>
              <a:rPr lang="en-US"/>
              <a:t> as well as Wolfram Mathematica. It was updated to work with the most recent release of </a:t>
            </a:r>
            <a:r>
              <a:rPr lang="en-US" err="1"/>
              <a:t>Qiskit</a:t>
            </a:r>
            <a:r>
              <a:rPr lang="en-US"/>
              <a:t> and expanded to include the study of small perturbations of the harmonic oscillator (anharmonic oscillators). </a:t>
            </a:r>
          </a:p>
          <a:p>
            <a:endParaRPr lang="en-US"/>
          </a:p>
          <a:p>
            <a:r>
              <a:rPr lang="en-US"/>
              <a:t>In this version Mathematica is no longer required.</a:t>
            </a:r>
          </a:p>
        </p:txBody>
      </p:sp>
      <p:sp>
        <p:nvSpPr>
          <p:cNvPr id="4" name="Slide Number Placeholder 3"/>
          <p:cNvSpPr>
            <a:spLocks noGrp="1"/>
          </p:cNvSpPr>
          <p:nvPr>
            <p:ph type="sldNum" sz="quarter" idx="5"/>
          </p:nvPr>
        </p:nvSpPr>
        <p:spPr/>
        <p:txBody>
          <a:bodyPr/>
          <a:lstStyle/>
          <a:p>
            <a:fld id="{E0746DE6-3336-457D-A091-FA20AC1C536E}" type="slidenum">
              <a:rPr lang="en-US" smtClean="0"/>
              <a:t>1</a:t>
            </a:fld>
            <a:endParaRPr lang="en-US"/>
          </a:p>
        </p:txBody>
      </p:sp>
      <p:sp>
        <p:nvSpPr>
          <p:cNvPr id="5" name="Date Placeholder 4">
            <a:extLst>
              <a:ext uri="{FF2B5EF4-FFF2-40B4-BE49-F238E27FC236}">
                <a16:creationId xmlns:a16="http://schemas.microsoft.com/office/drawing/2014/main" id="{5F0C92CA-7921-9727-B5CE-CD578083E869}"/>
              </a:ext>
            </a:extLst>
          </p:cNvPr>
          <p:cNvSpPr>
            <a:spLocks noGrp="1"/>
          </p:cNvSpPr>
          <p:nvPr>
            <p:ph type="dt" idx="1"/>
          </p:nvPr>
        </p:nvSpPr>
        <p:spPr/>
        <p:txBody>
          <a:bodyPr/>
          <a:lstStyle/>
          <a:p>
            <a:fld id="{E213C549-AE4B-3745-BD77-9EE4230E3C67}" type="datetime1">
              <a:rPr lang="en-US" smtClean="0"/>
              <a:t>5/16/2022</a:t>
            </a:fld>
            <a:endParaRPr lang="en-US"/>
          </a:p>
        </p:txBody>
      </p:sp>
    </p:spTree>
    <p:extLst>
      <p:ext uri="{BB962C8B-B14F-4D97-AF65-F5344CB8AC3E}">
        <p14:creationId xmlns:p14="http://schemas.microsoft.com/office/powerpoint/2010/main" val="28547464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the noise predictably leads to worse results, we utilize a new strategy. In here we also use the parameters for the best result in the harmonic oscillator as the initial point of the variational form for the anharmonic oscillators.</a:t>
            </a:r>
          </a:p>
          <a:p>
            <a:endParaRPr lang="en-US"/>
          </a:p>
          <a:p>
            <a:r>
              <a:rPr lang="en-US"/>
              <a:t>SPSA results get considerably worse, but as we have improvements with the other three optimizers, we prefer this result. It’s also worth noting that computation times decreased for all optimizers.</a:t>
            </a:r>
          </a:p>
          <a:p>
            <a:endParaRPr lang="en-US"/>
          </a:p>
          <a:p>
            <a:r>
              <a:rPr lang="en-US"/>
              <a:t>COBYLA now provides us with the best results. We might consider using it on a real device to see if this still holds in reality.</a:t>
            </a:r>
          </a:p>
        </p:txBody>
      </p:sp>
      <p:sp>
        <p:nvSpPr>
          <p:cNvPr id="4" name="Slide Number Placeholder 3"/>
          <p:cNvSpPr>
            <a:spLocks noGrp="1"/>
          </p:cNvSpPr>
          <p:nvPr>
            <p:ph type="sldNum" sz="quarter" idx="5"/>
          </p:nvPr>
        </p:nvSpPr>
        <p:spPr/>
        <p:txBody>
          <a:bodyPr/>
          <a:lstStyle/>
          <a:p>
            <a:fld id="{E0746DE6-3336-457D-A091-FA20AC1C536E}" type="slidenum">
              <a:rPr lang="en-US" smtClean="0"/>
              <a:t>10</a:t>
            </a:fld>
            <a:endParaRPr lang="en-US"/>
          </a:p>
        </p:txBody>
      </p:sp>
      <p:sp>
        <p:nvSpPr>
          <p:cNvPr id="5" name="Date Placeholder 4">
            <a:extLst>
              <a:ext uri="{FF2B5EF4-FFF2-40B4-BE49-F238E27FC236}">
                <a16:creationId xmlns:a16="http://schemas.microsoft.com/office/drawing/2014/main" id="{89180774-1D49-0B2D-6DBD-E5434C7C551C}"/>
              </a:ext>
            </a:extLst>
          </p:cNvPr>
          <p:cNvSpPr>
            <a:spLocks noGrp="1"/>
          </p:cNvSpPr>
          <p:nvPr>
            <p:ph type="dt" idx="1"/>
          </p:nvPr>
        </p:nvSpPr>
        <p:spPr/>
        <p:txBody>
          <a:bodyPr/>
          <a:lstStyle/>
          <a:p>
            <a:fld id="{834A103A-92A5-F04C-A103-2FB754658304}" type="datetime1">
              <a:rPr lang="en-US" smtClean="0"/>
              <a:t>5/16/2022</a:t>
            </a:fld>
            <a:endParaRPr lang="en-US"/>
          </a:p>
        </p:txBody>
      </p:sp>
    </p:spTree>
    <p:extLst>
      <p:ext uri="{BB962C8B-B14F-4D97-AF65-F5344CB8AC3E}">
        <p14:creationId xmlns:p14="http://schemas.microsoft.com/office/powerpoint/2010/main" val="1425768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Again, we’ll use the results of the harmonic oscillator as an initial point for the other two.</a:t>
            </a:r>
          </a:p>
          <a:p>
            <a:endParaRPr lang="en-US"/>
          </a:p>
          <a:p>
            <a:r>
              <a:rPr lang="en-US"/>
              <a:t>It’s worth mentioning </a:t>
            </a:r>
            <a:r>
              <a:rPr lang="en-US" err="1"/>
              <a:t>Qiskit</a:t>
            </a:r>
            <a:r>
              <a:rPr lang="en-US"/>
              <a:t> Runtime before the results as it’s recently released and essential to running this on real quantum computers.</a:t>
            </a:r>
          </a:p>
          <a:p>
            <a:endParaRPr lang="en-US"/>
          </a:p>
          <a:p>
            <a:r>
              <a:rPr lang="en-US"/>
              <a:t>Note that we won’t display the COBYLA results in this presentation. Suffice to say that they were unsatisfactory.</a:t>
            </a:r>
          </a:p>
        </p:txBody>
      </p:sp>
      <p:sp>
        <p:nvSpPr>
          <p:cNvPr id="4" name="Slide Number Placeholder 3"/>
          <p:cNvSpPr>
            <a:spLocks noGrp="1"/>
          </p:cNvSpPr>
          <p:nvPr>
            <p:ph type="sldNum" sz="quarter" idx="10"/>
          </p:nvPr>
        </p:nvSpPr>
        <p:spPr/>
        <p:txBody>
          <a:bodyPr/>
          <a:lstStyle/>
          <a:p>
            <a:fld id="{E0746DE6-3336-457D-A091-FA20AC1C536E}" type="slidenum">
              <a:rPr lang="en-US" smtClean="0"/>
              <a:t>11</a:t>
            </a:fld>
            <a:endParaRPr lang="en-US"/>
          </a:p>
        </p:txBody>
      </p:sp>
      <p:sp>
        <p:nvSpPr>
          <p:cNvPr id="5" name="Date Placeholder 4">
            <a:extLst>
              <a:ext uri="{FF2B5EF4-FFF2-40B4-BE49-F238E27FC236}">
                <a16:creationId xmlns:a16="http://schemas.microsoft.com/office/drawing/2014/main" id="{2D5BC068-66DD-F55B-BB2F-CFE1900DDDCF}"/>
              </a:ext>
            </a:extLst>
          </p:cNvPr>
          <p:cNvSpPr>
            <a:spLocks noGrp="1"/>
          </p:cNvSpPr>
          <p:nvPr>
            <p:ph type="dt" idx="1"/>
          </p:nvPr>
        </p:nvSpPr>
        <p:spPr/>
        <p:txBody>
          <a:bodyPr/>
          <a:lstStyle/>
          <a:p>
            <a:fld id="{4897EC67-DE04-A74A-8685-B3C84445D162}" type="datetime1">
              <a:rPr lang="en-US" smtClean="0"/>
              <a:t>5/16/2022</a:t>
            </a:fld>
            <a:endParaRPr lang="en-US"/>
          </a:p>
        </p:txBody>
      </p:sp>
    </p:spTree>
    <p:extLst>
      <p:ext uri="{BB962C8B-B14F-4D97-AF65-F5344CB8AC3E}">
        <p14:creationId xmlns:p14="http://schemas.microsoft.com/office/powerpoint/2010/main" val="608138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Previously circuit evaluations would have to re-enter at the back of the queue after every iteration as optimization would take place locally.</a:t>
            </a:r>
          </a:p>
          <a:p>
            <a:endParaRPr lang="en-US"/>
          </a:p>
          <a:p>
            <a:r>
              <a:rPr lang="en-US"/>
              <a:t>With </a:t>
            </a:r>
            <a:r>
              <a:rPr lang="en-US" err="1"/>
              <a:t>Qiskit</a:t>
            </a:r>
            <a:r>
              <a:rPr lang="en-US"/>
              <a:t> runtime this is no longer necessary as the calculation is sent to the cloud as a container so it can be run in a classical computer closer to the quantum computer.</a:t>
            </a:r>
          </a:p>
        </p:txBody>
      </p:sp>
      <p:sp>
        <p:nvSpPr>
          <p:cNvPr id="4" name="Slide Number Placeholder 3"/>
          <p:cNvSpPr>
            <a:spLocks noGrp="1"/>
          </p:cNvSpPr>
          <p:nvPr>
            <p:ph type="sldNum" sz="quarter" idx="10"/>
          </p:nvPr>
        </p:nvSpPr>
        <p:spPr/>
        <p:txBody>
          <a:bodyPr/>
          <a:lstStyle/>
          <a:p>
            <a:fld id="{E0746DE6-3336-457D-A091-FA20AC1C536E}" type="slidenum">
              <a:rPr lang="en-US" smtClean="0"/>
              <a:t>12</a:t>
            </a:fld>
            <a:endParaRPr lang="en-US"/>
          </a:p>
        </p:txBody>
      </p:sp>
      <p:sp>
        <p:nvSpPr>
          <p:cNvPr id="5" name="Date Placeholder 4">
            <a:extLst>
              <a:ext uri="{FF2B5EF4-FFF2-40B4-BE49-F238E27FC236}">
                <a16:creationId xmlns:a16="http://schemas.microsoft.com/office/drawing/2014/main" id="{BB056951-6D97-F65B-97A8-636A6AAAE343}"/>
              </a:ext>
            </a:extLst>
          </p:cNvPr>
          <p:cNvSpPr>
            <a:spLocks noGrp="1"/>
          </p:cNvSpPr>
          <p:nvPr>
            <p:ph type="dt" idx="1"/>
          </p:nvPr>
        </p:nvSpPr>
        <p:spPr/>
        <p:txBody>
          <a:bodyPr/>
          <a:lstStyle/>
          <a:p>
            <a:fld id="{A4379408-FEA1-3C40-8AAF-E08403559DC8}" type="datetime1">
              <a:rPr lang="en-US" smtClean="0"/>
              <a:t>5/16/2022</a:t>
            </a:fld>
            <a:endParaRPr lang="en-US"/>
          </a:p>
        </p:txBody>
      </p:sp>
    </p:spTree>
    <p:extLst>
      <p:ext uri="{BB962C8B-B14F-4D97-AF65-F5344CB8AC3E}">
        <p14:creationId xmlns:p14="http://schemas.microsoft.com/office/powerpoint/2010/main" val="2804889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Previously (circa 2020) results would take a lot longer to compute as there was no </a:t>
            </a:r>
            <a:r>
              <a:rPr lang="en-US" err="1"/>
              <a:t>Qiskit</a:t>
            </a:r>
            <a:r>
              <a:rPr lang="en-US"/>
              <a:t> runtime. Running one iteration for the Harmonic oscillator would take the same time for 100 iterations with </a:t>
            </a:r>
            <a:r>
              <a:rPr lang="en-US" err="1"/>
              <a:t>Qiskit</a:t>
            </a:r>
            <a:r>
              <a:rPr lang="en-US"/>
              <a:t> Runtime today.</a:t>
            </a:r>
          </a:p>
          <a:p>
            <a:endParaRPr lang="en-US"/>
          </a:p>
          <a:p>
            <a:r>
              <a:rPr lang="en-US"/>
              <a:t>Note that computation times are inconsistent with more complex tasks taking less time. This is due to how busy the computers were between runs.</a:t>
            </a:r>
          </a:p>
        </p:txBody>
      </p:sp>
      <p:sp>
        <p:nvSpPr>
          <p:cNvPr id="4" name="Slide Number Placeholder 3"/>
          <p:cNvSpPr>
            <a:spLocks noGrp="1"/>
          </p:cNvSpPr>
          <p:nvPr>
            <p:ph type="sldNum" sz="quarter" idx="5"/>
          </p:nvPr>
        </p:nvSpPr>
        <p:spPr/>
        <p:txBody>
          <a:bodyPr/>
          <a:lstStyle/>
          <a:p>
            <a:fld id="{E0746DE6-3336-457D-A091-FA20AC1C536E}" type="slidenum">
              <a:rPr lang="en-US" smtClean="0"/>
              <a:t>13</a:t>
            </a:fld>
            <a:endParaRPr lang="en-US"/>
          </a:p>
        </p:txBody>
      </p:sp>
      <p:sp>
        <p:nvSpPr>
          <p:cNvPr id="5" name="Date Placeholder 4">
            <a:extLst>
              <a:ext uri="{FF2B5EF4-FFF2-40B4-BE49-F238E27FC236}">
                <a16:creationId xmlns:a16="http://schemas.microsoft.com/office/drawing/2014/main" id="{D84639E4-DD5C-7F4D-2D17-CFB68F1C1028}"/>
              </a:ext>
            </a:extLst>
          </p:cNvPr>
          <p:cNvSpPr>
            <a:spLocks noGrp="1"/>
          </p:cNvSpPr>
          <p:nvPr>
            <p:ph type="dt" idx="1"/>
          </p:nvPr>
        </p:nvSpPr>
        <p:spPr/>
        <p:txBody>
          <a:bodyPr/>
          <a:lstStyle/>
          <a:p>
            <a:fld id="{548A362A-4B5B-3348-9FDB-05A72950CE4D}" type="datetime1">
              <a:rPr lang="en-US" smtClean="0"/>
              <a:t>5/16/2022</a:t>
            </a:fld>
            <a:endParaRPr lang="en-US"/>
          </a:p>
        </p:txBody>
      </p:sp>
    </p:spTree>
    <p:extLst>
      <p:ext uri="{BB962C8B-B14F-4D97-AF65-F5344CB8AC3E}">
        <p14:creationId xmlns:p14="http://schemas.microsoft.com/office/powerpoint/2010/main" val="40416682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references go deeper on how to work out the mapping of the Harmonic oscillator to a qubit Hamiltonian.</a:t>
            </a:r>
          </a:p>
        </p:txBody>
      </p:sp>
      <p:sp>
        <p:nvSpPr>
          <p:cNvPr id="4" name="Slide Number Placeholder 3"/>
          <p:cNvSpPr>
            <a:spLocks noGrp="1"/>
          </p:cNvSpPr>
          <p:nvPr>
            <p:ph type="sldNum" sz="quarter" idx="5"/>
          </p:nvPr>
        </p:nvSpPr>
        <p:spPr/>
        <p:txBody>
          <a:bodyPr/>
          <a:lstStyle/>
          <a:p>
            <a:fld id="{E0746DE6-3336-457D-A091-FA20AC1C536E}" type="slidenum">
              <a:rPr lang="en-US" smtClean="0"/>
              <a:t>14</a:t>
            </a:fld>
            <a:endParaRPr lang="en-US"/>
          </a:p>
        </p:txBody>
      </p:sp>
      <p:sp>
        <p:nvSpPr>
          <p:cNvPr id="5" name="Date Placeholder 4">
            <a:extLst>
              <a:ext uri="{FF2B5EF4-FFF2-40B4-BE49-F238E27FC236}">
                <a16:creationId xmlns:a16="http://schemas.microsoft.com/office/drawing/2014/main" id="{0CB7C81E-2C28-FFFA-4AC3-622062B093CF}"/>
              </a:ext>
            </a:extLst>
          </p:cNvPr>
          <p:cNvSpPr>
            <a:spLocks noGrp="1"/>
          </p:cNvSpPr>
          <p:nvPr>
            <p:ph type="dt" idx="1"/>
          </p:nvPr>
        </p:nvSpPr>
        <p:spPr/>
        <p:txBody>
          <a:bodyPr/>
          <a:lstStyle/>
          <a:p>
            <a:fld id="{2E1CADF1-7531-C14F-BF80-4A80F0028B0B}" type="datetime1">
              <a:rPr lang="en-US" smtClean="0"/>
              <a:t>5/16/2022</a:t>
            </a:fld>
            <a:endParaRPr lang="en-US"/>
          </a:p>
        </p:txBody>
      </p:sp>
    </p:spTree>
    <p:extLst>
      <p:ext uri="{BB962C8B-B14F-4D97-AF65-F5344CB8AC3E}">
        <p14:creationId xmlns:p14="http://schemas.microsoft.com/office/powerpoint/2010/main" val="4193262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simple index of what will be discussed in the presentation.</a:t>
            </a:r>
          </a:p>
          <a:p>
            <a:endParaRPr lang="en-US"/>
          </a:p>
          <a:p>
            <a:r>
              <a:rPr lang="en-US"/>
              <a:t>We shall first discuss what the VQE is, then how to build our problem for the algorithm and finally present our results after running the algorithm in simulations and real devices</a:t>
            </a:r>
          </a:p>
        </p:txBody>
      </p:sp>
      <p:sp>
        <p:nvSpPr>
          <p:cNvPr id="4" name="Slide Number Placeholder 3"/>
          <p:cNvSpPr>
            <a:spLocks noGrp="1"/>
          </p:cNvSpPr>
          <p:nvPr>
            <p:ph type="sldNum" sz="quarter" idx="5"/>
          </p:nvPr>
        </p:nvSpPr>
        <p:spPr/>
        <p:txBody>
          <a:bodyPr/>
          <a:lstStyle/>
          <a:p>
            <a:fld id="{E0746DE6-3336-457D-A091-FA20AC1C536E}" type="slidenum">
              <a:rPr lang="en-US" smtClean="0"/>
              <a:t>2</a:t>
            </a:fld>
            <a:endParaRPr lang="en-US"/>
          </a:p>
        </p:txBody>
      </p:sp>
      <p:sp>
        <p:nvSpPr>
          <p:cNvPr id="5" name="Date Placeholder 4">
            <a:extLst>
              <a:ext uri="{FF2B5EF4-FFF2-40B4-BE49-F238E27FC236}">
                <a16:creationId xmlns:a16="http://schemas.microsoft.com/office/drawing/2014/main" id="{5BF36ADA-E00F-4227-7DD1-2EF494613879}"/>
              </a:ext>
            </a:extLst>
          </p:cNvPr>
          <p:cNvSpPr>
            <a:spLocks noGrp="1"/>
          </p:cNvSpPr>
          <p:nvPr>
            <p:ph type="dt" idx="1"/>
          </p:nvPr>
        </p:nvSpPr>
        <p:spPr/>
        <p:txBody>
          <a:bodyPr/>
          <a:lstStyle/>
          <a:p>
            <a:fld id="{5CB586ED-6DC6-8943-90E3-5DB69010B40F}" type="datetime1">
              <a:rPr lang="en-US" smtClean="0"/>
              <a:t>5/16/2022</a:t>
            </a:fld>
            <a:endParaRPr lang="en-US"/>
          </a:p>
        </p:txBody>
      </p:sp>
    </p:spTree>
    <p:extLst>
      <p:ext uri="{BB962C8B-B14F-4D97-AF65-F5344CB8AC3E}">
        <p14:creationId xmlns:p14="http://schemas.microsoft.com/office/powerpoint/2010/main" val="2629611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algorithm requires the use of a classical computer.</a:t>
            </a:r>
          </a:p>
          <a:p>
            <a:endParaRPr lang="en-US"/>
          </a:p>
          <a:p>
            <a:r>
              <a:rPr lang="en-US"/>
              <a:t>We provide an initial guess of a parametrized quantum state, the quantum computer prepares the state and calculates the expectation value, the classical computer then updates the wave function to run another iteration based on the calculated expectation value.</a:t>
            </a:r>
          </a:p>
          <a:p>
            <a:endParaRPr lang="en-US"/>
          </a:p>
          <a:p>
            <a:r>
              <a:rPr lang="en-US"/>
              <a:t>We can reach a lower bound for the expectation values after multiple iterations. This should be the ground state energy.</a:t>
            </a:r>
          </a:p>
        </p:txBody>
      </p:sp>
      <p:sp>
        <p:nvSpPr>
          <p:cNvPr id="4" name="Slide Number Placeholder 3"/>
          <p:cNvSpPr>
            <a:spLocks noGrp="1"/>
          </p:cNvSpPr>
          <p:nvPr>
            <p:ph type="sldNum" sz="quarter" idx="5"/>
          </p:nvPr>
        </p:nvSpPr>
        <p:spPr/>
        <p:txBody>
          <a:bodyPr/>
          <a:lstStyle/>
          <a:p>
            <a:fld id="{E0746DE6-3336-457D-A091-FA20AC1C536E}" type="slidenum">
              <a:rPr lang="en-US" smtClean="0"/>
              <a:t>3</a:t>
            </a:fld>
            <a:endParaRPr lang="en-US"/>
          </a:p>
        </p:txBody>
      </p:sp>
      <p:sp>
        <p:nvSpPr>
          <p:cNvPr id="5" name="Date Placeholder 4">
            <a:extLst>
              <a:ext uri="{FF2B5EF4-FFF2-40B4-BE49-F238E27FC236}">
                <a16:creationId xmlns:a16="http://schemas.microsoft.com/office/drawing/2014/main" id="{7EC2C28D-622F-2397-1209-7073A68682C7}"/>
              </a:ext>
            </a:extLst>
          </p:cNvPr>
          <p:cNvSpPr>
            <a:spLocks noGrp="1"/>
          </p:cNvSpPr>
          <p:nvPr>
            <p:ph type="dt" idx="1"/>
          </p:nvPr>
        </p:nvSpPr>
        <p:spPr/>
        <p:txBody>
          <a:bodyPr/>
          <a:lstStyle/>
          <a:p>
            <a:fld id="{C8838D03-ACF0-BA4B-950D-EFC411930BD4}" type="datetime1">
              <a:rPr lang="en-US" smtClean="0"/>
              <a:t>5/16/2022</a:t>
            </a:fld>
            <a:endParaRPr lang="en-US"/>
          </a:p>
        </p:txBody>
      </p:sp>
    </p:spTree>
    <p:extLst>
      <p:ext uri="{BB962C8B-B14F-4D97-AF65-F5344CB8AC3E}">
        <p14:creationId xmlns:p14="http://schemas.microsoft.com/office/powerpoint/2010/main" val="2582861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Optimization works by varying each parameter in the direction which opposes the gradient in order to find a local minimum. This is called gradient descent.</a:t>
            </a:r>
          </a:p>
          <a:p>
            <a:endParaRPr lang="en-US"/>
          </a:p>
          <a:p>
            <a:r>
              <a:rPr lang="en-US"/>
              <a:t>SPSA works by estimating the gradient of the objective function by simultaneously perturbing every parameter randomly and then evaluating the result of the expectation value. The idea is that as every parameter is being shifted, shifts due to noise are less relevant. noise gets “absorbed” into the process. This is also relevant as iterations do not increase with the number of parameters, which means less circuit evaluations.</a:t>
            </a:r>
          </a:p>
          <a:p>
            <a:endParaRPr lang="en-US"/>
          </a:p>
          <a:p>
            <a:r>
              <a:rPr lang="en-US"/>
              <a:t>Other optimizers such SLSQP will only vary one parameter at a time which means an increase in the number of iterations as the number of parameters grow. The exception to this rule is COBYLA making it ideal to reduce the number of iterations on non-noisy environments</a:t>
            </a:r>
          </a:p>
        </p:txBody>
      </p:sp>
      <p:sp>
        <p:nvSpPr>
          <p:cNvPr id="4" name="Slide Number Placeholder 3"/>
          <p:cNvSpPr>
            <a:spLocks noGrp="1"/>
          </p:cNvSpPr>
          <p:nvPr>
            <p:ph type="sldNum" sz="quarter" idx="10"/>
          </p:nvPr>
        </p:nvSpPr>
        <p:spPr/>
        <p:txBody>
          <a:bodyPr/>
          <a:lstStyle/>
          <a:p>
            <a:fld id="{E0746DE6-3336-457D-A091-FA20AC1C536E}" type="slidenum">
              <a:rPr lang="en-US" smtClean="0"/>
              <a:t>4</a:t>
            </a:fld>
            <a:endParaRPr lang="en-US"/>
          </a:p>
        </p:txBody>
      </p:sp>
      <p:sp>
        <p:nvSpPr>
          <p:cNvPr id="5" name="Date Placeholder 4">
            <a:extLst>
              <a:ext uri="{FF2B5EF4-FFF2-40B4-BE49-F238E27FC236}">
                <a16:creationId xmlns:a16="http://schemas.microsoft.com/office/drawing/2014/main" id="{2DB1774D-14EC-5E4B-6AD6-FDE29422770F}"/>
              </a:ext>
            </a:extLst>
          </p:cNvPr>
          <p:cNvSpPr>
            <a:spLocks noGrp="1"/>
          </p:cNvSpPr>
          <p:nvPr>
            <p:ph type="dt" idx="1"/>
          </p:nvPr>
        </p:nvSpPr>
        <p:spPr/>
        <p:txBody>
          <a:bodyPr/>
          <a:lstStyle/>
          <a:p>
            <a:fld id="{8B711303-8738-9340-96CD-0EFD5038258A}" type="datetime1">
              <a:rPr lang="en-US" smtClean="0"/>
              <a:t>5/16/2022</a:t>
            </a:fld>
            <a:endParaRPr lang="en-US"/>
          </a:p>
        </p:txBody>
      </p:sp>
    </p:spTree>
    <p:extLst>
      <p:ext uri="{BB962C8B-B14F-4D97-AF65-F5344CB8AC3E}">
        <p14:creationId xmlns:p14="http://schemas.microsoft.com/office/powerpoint/2010/main" val="843411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Note that in usual applications of the VQE, molecular Hamiltonians are mapped via Jordan Wigner mapping or alternatives such as parity mapping. Such options are already integrated into </a:t>
            </a:r>
            <a:r>
              <a:rPr lang="en-US" err="1"/>
              <a:t>Qiskit</a:t>
            </a:r>
            <a:r>
              <a:rPr lang="en-US"/>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In our problem we must figure out how to realize the mapping of our system.</a:t>
            </a:r>
          </a:p>
          <a:p>
            <a:endParaRPr lang="en-US"/>
          </a:p>
        </p:txBody>
      </p:sp>
      <p:sp>
        <p:nvSpPr>
          <p:cNvPr id="4" name="Slide Number Placeholder 3"/>
          <p:cNvSpPr>
            <a:spLocks noGrp="1"/>
          </p:cNvSpPr>
          <p:nvPr>
            <p:ph type="sldNum" sz="quarter" idx="10"/>
          </p:nvPr>
        </p:nvSpPr>
        <p:spPr/>
        <p:txBody>
          <a:bodyPr/>
          <a:lstStyle/>
          <a:p>
            <a:fld id="{E0746DE6-3336-457D-A091-FA20AC1C536E}" type="slidenum">
              <a:rPr lang="en-US" smtClean="0"/>
              <a:t>5</a:t>
            </a:fld>
            <a:endParaRPr lang="en-US"/>
          </a:p>
        </p:txBody>
      </p:sp>
      <p:sp>
        <p:nvSpPr>
          <p:cNvPr id="5" name="Date Placeholder 4">
            <a:extLst>
              <a:ext uri="{FF2B5EF4-FFF2-40B4-BE49-F238E27FC236}">
                <a16:creationId xmlns:a16="http://schemas.microsoft.com/office/drawing/2014/main" id="{829B514C-21CA-0EB8-E05A-8D201CB9BDE7}"/>
              </a:ext>
            </a:extLst>
          </p:cNvPr>
          <p:cNvSpPr>
            <a:spLocks noGrp="1"/>
          </p:cNvSpPr>
          <p:nvPr>
            <p:ph type="dt" idx="1"/>
          </p:nvPr>
        </p:nvSpPr>
        <p:spPr/>
        <p:txBody>
          <a:bodyPr/>
          <a:lstStyle/>
          <a:p>
            <a:fld id="{B26A8137-37DA-134F-B673-0942A82D5E08}" type="datetime1">
              <a:rPr lang="en-US" smtClean="0"/>
              <a:t>5/16/2022</a:t>
            </a:fld>
            <a:endParaRPr lang="en-US"/>
          </a:p>
        </p:txBody>
      </p:sp>
    </p:spTree>
    <p:extLst>
      <p:ext uri="{BB962C8B-B14F-4D97-AF65-F5344CB8AC3E}">
        <p14:creationId xmlns:p14="http://schemas.microsoft.com/office/powerpoint/2010/main" val="1204818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Converting </a:t>
            </a:r>
            <a:r>
              <a:rPr lang="en-US" err="1"/>
              <a:t>Qiskit</a:t>
            </a:r>
            <a:r>
              <a:rPr lang="en-US"/>
              <a:t> operators to Pauli Sums has become a lot easier recently. In a previous version of this project this had to be done manually on Wolfram Mathematica and imported into </a:t>
            </a:r>
            <a:r>
              <a:rPr lang="en-US" err="1"/>
              <a:t>Qiskit</a:t>
            </a:r>
            <a:r>
              <a:rPr lang="en-US"/>
              <a:t>, presently we can just call </a:t>
            </a:r>
            <a:r>
              <a:rPr lang="en-US" err="1"/>
              <a:t>Qiskit</a:t>
            </a:r>
            <a:r>
              <a:rPr lang="en-US"/>
              <a:t> functions.</a:t>
            </a:r>
          </a:p>
          <a:p>
            <a:endParaRPr lang="en-US"/>
          </a:p>
          <a:p>
            <a:r>
              <a:rPr lang="en-US"/>
              <a:t>It’s important to note that these truncated Hamiltonians do not have the same spectrum as the complete ones, fortunately they agree at the ground state which should be enough as we are only interested in the ground state energy. This is only true for small perturbations as well.</a:t>
            </a:r>
          </a:p>
          <a:p>
            <a:endParaRPr lang="en-US"/>
          </a:p>
          <a:p>
            <a:r>
              <a:rPr lang="en-US"/>
              <a:t>Further information on this can be found in the articles mentioned at the end of the presentation.</a:t>
            </a:r>
          </a:p>
        </p:txBody>
      </p:sp>
      <p:sp>
        <p:nvSpPr>
          <p:cNvPr id="4" name="Slide Number Placeholder 3"/>
          <p:cNvSpPr>
            <a:spLocks noGrp="1"/>
          </p:cNvSpPr>
          <p:nvPr>
            <p:ph type="sldNum" sz="quarter" idx="10"/>
          </p:nvPr>
        </p:nvSpPr>
        <p:spPr/>
        <p:txBody>
          <a:bodyPr/>
          <a:lstStyle/>
          <a:p>
            <a:fld id="{E0746DE6-3336-457D-A091-FA20AC1C536E}" type="slidenum">
              <a:rPr lang="en-US" smtClean="0"/>
              <a:t>6</a:t>
            </a:fld>
            <a:endParaRPr lang="en-US"/>
          </a:p>
        </p:txBody>
      </p:sp>
      <p:sp>
        <p:nvSpPr>
          <p:cNvPr id="5" name="Date Placeholder 4">
            <a:extLst>
              <a:ext uri="{FF2B5EF4-FFF2-40B4-BE49-F238E27FC236}">
                <a16:creationId xmlns:a16="http://schemas.microsoft.com/office/drawing/2014/main" id="{F269F5F5-8159-05DF-F708-5F02C94A3BD3}"/>
              </a:ext>
            </a:extLst>
          </p:cNvPr>
          <p:cNvSpPr>
            <a:spLocks noGrp="1"/>
          </p:cNvSpPr>
          <p:nvPr>
            <p:ph type="dt" idx="1"/>
          </p:nvPr>
        </p:nvSpPr>
        <p:spPr/>
        <p:txBody>
          <a:bodyPr/>
          <a:lstStyle/>
          <a:p>
            <a:fld id="{042A7C1B-71ED-384B-ADCC-5D0F8EEBFC19}" type="datetime1">
              <a:rPr lang="en-US" smtClean="0"/>
              <a:t>5/16/2022</a:t>
            </a:fld>
            <a:endParaRPr lang="en-US"/>
          </a:p>
        </p:txBody>
      </p:sp>
    </p:spTree>
    <p:extLst>
      <p:ext uri="{BB962C8B-B14F-4D97-AF65-F5344CB8AC3E}">
        <p14:creationId xmlns:p14="http://schemas.microsoft.com/office/powerpoint/2010/main" val="4254088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Hardware efficient: The recommended way to generate variational forms that will run on noisy environments.</a:t>
            </a:r>
          </a:p>
          <a:p>
            <a:endParaRPr lang="en-US"/>
          </a:p>
          <a:p>
            <a:r>
              <a:rPr lang="en-US" err="1"/>
              <a:t>Qiskit</a:t>
            </a:r>
            <a:r>
              <a:rPr lang="en-US"/>
              <a:t> allows us to customize the variational form, we can define the number of qubits, which gates to use, the type of entanglement between the qubits, number of repetitions.</a:t>
            </a:r>
          </a:p>
          <a:p>
            <a:endParaRPr lang="en-US"/>
          </a:p>
          <a:p>
            <a:r>
              <a:rPr lang="en-US"/>
              <a:t>We want low repetitions for lower depth circuits and IBM computers usually prefer linear entanglements. Non-adjacent qubits aren’t directly connected, full entanglement would require SWAP gates to entangle non adjacent qubits increasing depth.</a:t>
            </a:r>
          </a:p>
        </p:txBody>
      </p:sp>
      <p:sp>
        <p:nvSpPr>
          <p:cNvPr id="4" name="Slide Number Placeholder 3"/>
          <p:cNvSpPr>
            <a:spLocks noGrp="1"/>
          </p:cNvSpPr>
          <p:nvPr>
            <p:ph type="sldNum" sz="quarter" idx="10"/>
          </p:nvPr>
        </p:nvSpPr>
        <p:spPr/>
        <p:txBody>
          <a:bodyPr/>
          <a:lstStyle/>
          <a:p>
            <a:fld id="{E0746DE6-3336-457D-A091-FA20AC1C536E}" type="slidenum">
              <a:rPr lang="en-US" smtClean="0"/>
              <a:t>7</a:t>
            </a:fld>
            <a:endParaRPr lang="en-US"/>
          </a:p>
        </p:txBody>
      </p:sp>
      <p:sp>
        <p:nvSpPr>
          <p:cNvPr id="5" name="Date Placeholder 4">
            <a:extLst>
              <a:ext uri="{FF2B5EF4-FFF2-40B4-BE49-F238E27FC236}">
                <a16:creationId xmlns:a16="http://schemas.microsoft.com/office/drawing/2014/main" id="{CBDF6CDF-79A9-EFB0-CBA6-9470BD0EA397}"/>
              </a:ext>
            </a:extLst>
          </p:cNvPr>
          <p:cNvSpPr>
            <a:spLocks noGrp="1"/>
          </p:cNvSpPr>
          <p:nvPr>
            <p:ph type="dt" idx="1"/>
          </p:nvPr>
        </p:nvSpPr>
        <p:spPr/>
        <p:txBody>
          <a:bodyPr/>
          <a:lstStyle/>
          <a:p>
            <a:fld id="{C5D378ED-5707-3946-B60B-61B3AE282289}" type="datetime1">
              <a:rPr lang="en-US" smtClean="0"/>
              <a:t>5/16/2022</a:t>
            </a:fld>
            <a:endParaRPr lang="en-US"/>
          </a:p>
        </p:txBody>
      </p:sp>
    </p:spTree>
    <p:extLst>
      <p:ext uri="{BB962C8B-B14F-4D97-AF65-F5344CB8AC3E}">
        <p14:creationId xmlns:p14="http://schemas.microsoft.com/office/powerpoint/2010/main" val="3784856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function on the right executes the VQE algorithm while below we have set the initial parameters for the experiment such as the variational form, optimizer and quantum instance (responsible for simulation parameters such as the noise model)</a:t>
            </a:r>
          </a:p>
          <a:p>
            <a:endParaRPr lang="en-US"/>
          </a:p>
          <a:p>
            <a:r>
              <a:rPr lang="en-US"/>
              <a:t>Being able to provide an initial point to the variational form is interesting because we can use results from similar problems to facilitate the calculations in more complex problems.</a:t>
            </a:r>
          </a:p>
          <a:p>
            <a:endParaRPr lang="en-US"/>
          </a:p>
          <a:p>
            <a:r>
              <a:rPr lang="en-US"/>
              <a:t>In our case we can use the harmonic oscillator results as an initial point for the anharmonic oscillators.</a:t>
            </a:r>
          </a:p>
        </p:txBody>
      </p:sp>
      <p:sp>
        <p:nvSpPr>
          <p:cNvPr id="4" name="Slide Number Placeholder 3"/>
          <p:cNvSpPr>
            <a:spLocks noGrp="1"/>
          </p:cNvSpPr>
          <p:nvPr>
            <p:ph type="sldNum" sz="quarter" idx="10"/>
          </p:nvPr>
        </p:nvSpPr>
        <p:spPr/>
        <p:txBody>
          <a:bodyPr/>
          <a:lstStyle/>
          <a:p>
            <a:fld id="{E0746DE6-3336-457D-A091-FA20AC1C536E}" type="slidenum">
              <a:rPr lang="en-US" smtClean="0"/>
              <a:t>8</a:t>
            </a:fld>
            <a:endParaRPr lang="en-US"/>
          </a:p>
        </p:txBody>
      </p:sp>
      <p:sp>
        <p:nvSpPr>
          <p:cNvPr id="5" name="Date Placeholder 4">
            <a:extLst>
              <a:ext uri="{FF2B5EF4-FFF2-40B4-BE49-F238E27FC236}">
                <a16:creationId xmlns:a16="http://schemas.microsoft.com/office/drawing/2014/main" id="{73221E28-4BFE-C8AD-C5FF-EE69C52BFA4D}"/>
              </a:ext>
            </a:extLst>
          </p:cNvPr>
          <p:cNvSpPr>
            <a:spLocks noGrp="1"/>
          </p:cNvSpPr>
          <p:nvPr>
            <p:ph type="dt" idx="1"/>
          </p:nvPr>
        </p:nvSpPr>
        <p:spPr/>
        <p:txBody>
          <a:bodyPr/>
          <a:lstStyle/>
          <a:p>
            <a:fld id="{656DBA25-9BD1-8749-8365-42D035FD5D2B}" type="datetime1">
              <a:rPr lang="en-US" smtClean="0"/>
              <a:t>5/16/2022</a:t>
            </a:fld>
            <a:endParaRPr lang="en-US"/>
          </a:p>
        </p:txBody>
      </p:sp>
    </p:spTree>
    <p:extLst>
      <p:ext uri="{BB962C8B-B14F-4D97-AF65-F5344CB8AC3E}">
        <p14:creationId xmlns:p14="http://schemas.microsoft.com/office/powerpoint/2010/main" val="3375443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that these simulations were done for small perturbations (coupling g=0.2) as we mentioned before our model falls apart for larger perturbations.</a:t>
            </a:r>
          </a:p>
          <a:p>
            <a:endParaRPr lang="en-US"/>
          </a:p>
          <a:p>
            <a:r>
              <a:rPr lang="en-US"/>
              <a:t>SPSA is not the best for ideal simulations, taking longer and providing worse results.</a:t>
            </a:r>
          </a:p>
          <a:p>
            <a:endParaRPr lang="en-US"/>
          </a:p>
          <a:p>
            <a:r>
              <a:rPr lang="en-US"/>
              <a:t>The best optimizer seems to be L_BFGS_B (Limited-memory </a:t>
            </a:r>
            <a:r>
              <a:rPr lang="en-US" err="1"/>
              <a:t>Broyden</a:t>
            </a:r>
            <a:r>
              <a:rPr lang="en-US"/>
              <a:t>-Fletcher-Goldfarb-</a:t>
            </a:r>
            <a:r>
              <a:rPr lang="en-US" err="1"/>
              <a:t>Shanno</a:t>
            </a:r>
            <a:r>
              <a:rPr lang="en-US"/>
              <a:t> Bound) in the case of ideal simulation, although, with exception of SPSA, all the optimizers seem to give satisfactory results.</a:t>
            </a:r>
          </a:p>
          <a:p>
            <a:endParaRPr lang="en-US"/>
          </a:p>
          <a:p>
            <a:r>
              <a:rPr lang="en-US"/>
              <a:t>There was no need to provide an optimal initial point for the anharmonic oscillators.</a:t>
            </a:r>
          </a:p>
        </p:txBody>
      </p:sp>
      <p:sp>
        <p:nvSpPr>
          <p:cNvPr id="4" name="Slide Number Placeholder 3"/>
          <p:cNvSpPr>
            <a:spLocks noGrp="1"/>
          </p:cNvSpPr>
          <p:nvPr>
            <p:ph type="sldNum" sz="quarter" idx="5"/>
          </p:nvPr>
        </p:nvSpPr>
        <p:spPr/>
        <p:txBody>
          <a:bodyPr/>
          <a:lstStyle/>
          <a:p>
            <a:fld id="{E0746DE6-3336-457D-A091-FA20AC1C536E}" type="slidenum">
              <a:rPr lang="en-US" smtClean="0"/>
              <a:t>9</a:t>
            </a:fld>
            <a:endParaRPr lang="en-US"/>
          </a:p>
        </p:txBody>
      </p:sp>
      <p:sp>
        <p:nvSpPr>
          <p:cNvPr id="5" name="Date Placeholder 4">
            <a:extLst>
              <a:ext uri="{FF2B5EF4-FFF2-40B4-BE49-F238E27FC236}">
                <a16:creationId xmlns:a16="http://schemas.microsoft.com/office/drawing/2014/main" id="{D394D71B-DEF9-1420-9A4F-70E532B36CAF}"/>
              </a:ext>
            </a:extLst>
          </p:cNvPr>
          <p:cNvSpPr>
            <a:spLocks noGrp="1"/>
          </p:cNvSpPr>
          <p:nvPr>
            <p:ph type="dt" idx="1"/>
          </p:nvPr>
        </p:nvSpPr>
        <p:spPr/>
        <p:txBody>
          <a:bodyPr/>
          <a:lstStyle/>
          <a:p>
            <a:fld id="{566CBC7E-3A5C-DF4E-A826-07AB2A0043DD}" type="datetime1">
              <a:rPr lang="en-US" smtClean="0"/>
              <a:t>5/16/2022</a:t>
            </a:fld>
            <a:endParaRPr lang="en-US"/>
          </a:p>
        </p:txBody>
      </p:sp>
    </p:spTree>
    <p:extLst>
      <p:ext uri="{BB962C8B-B14F-4D97-AF65-F5344CB8AC3E}">
        <p14:creationId xmlns:p14="http://schemas.microsoft.com/office/powerpoint/2010/main" val="1310651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1160EA64-D806-43AC-9DF2-F8C432F32B4C}" type="datetimeFigureOut">
              <a:rPr lang="en-US" dirty="0"/>
              <a:t>5/16/2022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a:p>
        </p:txBody>
      </p:sp>
    </p:spTree>
    <p:extLst>
      <p:ext uri="{BB962C8B-B14F-4D97-AF65-F5344CB8AC3E}">
        <p14:creationId xmlns:p14="http://schemas.microsoft.com/office/powerpoint/2010/main" val="52695823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F9C37B-1D36-470B-8223-D6C91242EC14}" type="datetimeFigureOut">
              <a:rPr lang="en-US" dirty="0"/>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a:p>
        </p:txBody>
      </p:sp>
    </p:spTree>
    <p:extLst>
      <p:ext uri="{BB962C8B-B14F-4D97-AF65-F5344CB8AC3E}">
        <p14:creationId xmlns:p14="http://schemas.microsoft.com/office/powerpoint/2010/main" val="813564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C6F52A-A82B-47A2-A83A-8C4C91F2D59F}" type="datetimeFigureOut">
              <a:rPr lang="en-US" dirty="0"/>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a:p>
        </p:txBody>
      </p:sp>
    </p:spTree>
    <p:extLst>
      <p:ext uri="{BB962C8B-B14F-4D97-AF65-F5344CB8AC3E}">
        <p14:creationId xmlns:p14="http://schemas.microsoft.com/office/powerpoint/2010/main" val="2125801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070A7B3-6521-4DCA-87E5-044747A908C1}" type="datetimeFigureOut">
              <a:rPr lang="en-US" dirty="0"/>
              <a:t>5/16/2022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a:p>
        </p:txBody>
      </p:sp>
    </p:spTree>
    <p:extLst>
      <p:ext uri="{BB962C8B-B14F-4D97-AF65-F5344CB8AC3E}">
        <p14:creationId xmlns:p14="http://schemas.microsoft.com/office/powerpoint/2010/main" val="1946809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5/16/2022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a:p>
        </p:txBody>
      </p:sp>
    </p:spTree>
    <p:extLst>
      <p:ext uri="{BB962C8B-B14F-4D97-AF65-F5344CB8AC3E}">
        <p14:creationId xmlns:p14="http://schemas.microsoft.com/office/powerpoint/2010/main" val="195761517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AB134690-1557-4C89-A502-4959FE7FAD70}" type="datetimeFigureOut">
              <a:rPr lang="en-US" dirty="0"/>
              <a:t>5/16/2022</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a:p>
        </p:txBody>
      </p:sp>
    </p:spTree>
    <p:extLst>
      <p:ext uri="{BB962C8B-B14F-4D97-AF65-F5344CB8AC3E}">
        <p14:creationId xmlns:p14="http://schemas.microsoft.com/office/powerpoint/2010/main" val="2008465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5/16/2022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a:p>
        </p:txBody>
      </p:sp>
      <p:sp>
        <p:nvSpPr>
          <p:cNvPr id="10" name="Title 9"/>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0006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1037C31-9E7A-4F99-8774-A0E530DE1A42}" type="datetimeFigureOut">
              <a:rPr lang="en-US" dirty="0"/>
              <a:t>5/16/2022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a:p>
        </p:txBody>
      </p:sp>
    </p:spTree>
    <p:extLst>
      <p:ext uri="{BB962C8B-B14F-4D97-AF65-F5344CB8AC3E}">
        <p14:creationId xmlns:p14="http://schemas.microsoft.com/office/powerpoint/2010/main" val="1044763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5/16/2022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a:p>
        </p:txBody>
      </p:sp>
    </p:spTree>
    <p:extLst>
      <p:ext uri="{BB962C8B-B14F-4D97-AF65-F5344CB8AC3E}">
        <p14:creationId xmlns:p14="http://schemas.microsoft.com/office/powerpoint/2010/main" val="1812714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5/16/2022</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a:p>
        </p:txBody>
      </p:sp>
    </p:spTree>
    <p:extLst>
      <p:ext uri="{BB962C8B-B14F-4D97-AF65-F5344CB8AC3E}">
        <p14:creationId xmlns:p14="http://schemas.microsoft.com/office/powerpoint/2010/main" val="795084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5/16/2022</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a:p>
        </p:txBody>
      </p:sp>
    </p:spTree>
    <p:extLst>
      <p:ext uri="{BB962C8B-B14F-4D97-AF65-F5344CB8AC3E}">
        <p14:creationId xmlns:p14="http://schemas.microsoft.com/office/powerpoint/2010/main" val="1716925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5/16/2022</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a:p>
        </p:txBody>
      </p:sp>
    </p:spTree>
    <p:extLst>
      <p:ext uri="{BB962C8B-B14F-4D97-AF65-F5344CB8AC3E}">
        <p14:creationId xmlns:p14="http://schemas.microsoft.com/office/powerpoint/2010/main" val="109492126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hyperlink" Target="https://quantumcomputing.com/strangeworks/qiskit-runtime"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hyperlink" Target="https://doi.org/10.1039/c9sc01313j"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doi.org/10.1117/12.487249"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498590" y="988741"/>
            <a:ext cx="5888754" cy="4880518"/>
          </a:xfrm>
          <a:noFill/>
          <a:ln>
            <a:noFill/>
          </a:ln>
        </p:spPr>
        <p:txBody>
          <a:bodyPr wrap="square">
            <a:normAutofit/>
          </a:bodyPr>
          <a:lstStyle/>
          <a:p>
            <a:pPr algn="l"/>
            <a:r>
              <a:rPr lang="en-US" sz="4800" err="1">
                <a:solidFill>
                  <a:schemeClr val="tx1"/>
                </a:solidFill>
              </a:rPr>
              <a:t>Qiskit’s</a:t>
            </a:r>
            <a:r>
              <a:rPr lang="en-US" sz="4800">
                <a:solidFill>
                  <a:schemeClr val="tx1"/>
                </a:solidFill>
              </a:rPr>
              <a:t> VQE</a:t>
            </a:r>
          </a:p>
        </p:txBody>
      </p:sp>
      <p:sp>
        <p:nvSpPr>
          <p:cNvPr id="9" name="Rectangle 8">
            <a:extLst>
              <a:ext uri="{FF2B5EF4-FFF2-40B4-BE49-F238E27FC236}">
                <a16:creationId xmlns:a16="http://schemas.microsoft.com/office/drawing/2014/main" id="{6E5BD17F-C95C-40ED-8D04-03295D46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bg2">
              <a:alpha val="8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Rectangle 10">
            <a:extLst>
              <a:ext uri="{FF2B5EF4-FFF2-40B4-BE49-F238E27FC236}">
                <a16:creationId xmlns:a16="http://schemas.microsoft.com/office/drawing/2014/main" id="{4203DEB5-0B19-4F8E-84E2-00F5861C96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type="subTitle" idx="1"/>
          </p:nvPr>
        </p:nvSpPr>
        <p:spPr>
          <a:xfrm>
            <a:off x="1867700" y="2007220"/>
            <a:ext cx="2357553" cy="2843560"/>
          </a:xfrm>
        </p:spPr>
        <p:txBody>
          <a:bodyPr anchor="ctr">
            <a:normAutofit/>
          </a:bodyPr>
          <a:lstStyle/>
          <a:p>
            <a:pPr algn="r"/>
            <a:r>
              <a:rPr lang="en-US">
                <a:solidFill>
                  <a:srgbClr val="FFFFFF"/>
                </a:solidFill>
              </a:rPr>
              <a:t>Calculating the ground state of a Quantum Harmonic Oscillator and small perturbations.</a:t>
            </a:r>
            <a:endParaRPr>
              <a:solidFill>
                <a:srgbClr val="FFFFFF"/>
              </a:solidFill>
            </a:endParaRPr>
          </a:p>
        </p:txBody>
      </p:sp>
    </p:spTree>
    <p:extLst>
      <p:ext uri="{BB962C8B-B14F-4D97-AF65-F5344CB8AC3E}">
        <p14:creationId xmlns:p14="http://schemas.microsoft.com/office/powerpoint/2010/main" val="30959411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A53E3D-E84C-7E77-E1DA-5E219B91D604}"/>
              </a:ext>
            </a:extLst>
          </p:cNvPr>
          <p:cNvSpPr>
            <a:spLocks noGrp="1"/>
          </p:cNvSpPr>
          <p:nvPr>
            <p:ph type="body" idx="1"/>
          </p:nvPr>
        </p:nvSpPr>
        <p:spPr>
          <a:xfrm>
            <a:off x="178703" y="1160495"/>
            <a:ext cx="3757193" cy="704087"/>
          </a:xfrm>
        </p:spPr>
        <p:txBody>
          <a:bodyPr/>
          <a:lstStyle/>
          <a:p>
            <a:r>
              <a:rPr lang="en-US"/>
              <a:t>Harmonic Oscillator</a:t>
            </a:r>
          </a:p>
        </p:txBody>
      </p:sp>
      <p:sp>
        <p:nvSpPr>
          <p:cNvPr id="6" name="Title 5">
            <a:extLst>
              <a:ext uri="{FF2B5EF4-FFF2-40B4-BE49-F238E27FC236}">
                <a16:creationId xmlns:a16="http://schemas.microsoft.com/office/drawing/2014/main" id="{34B3E62F-897E-27E9-6E09-5C9F5FB51BA2}"/>
              </a:ext>
            </a:extLst>
          </p:cNvPr>
          <p:cNvSpPr>
            <a:spLocks noGrp="1"/>
          </p:cNvSpPr>
          <p:nvPr>
            <p:ph type="title"/>
          </p:nvPr>
        </p:nvSpPr>
        <p:spPr>
          <a:xfrm>
            <a:off x="2231136" y="132359"/>
            <a:ext cx="7729728" cy="1188720"/>
          </a:xfrm>
        </p:spPr>
        <p:txBody>
          <a:bodyPr/>
          <a:lstStyle/>
          <a:p>
            <a:r>
              <a:rPr lang="en-US"/>
              <a:t>Noisy Simulations</a:t>
            </a:r>
          </a:p>
        </p:txBody>
      </p:sp>
      <p:sp>
        <p:nvSpPr>
          <p:cNvPr id="12" name="Text Placeholder 1">
            <a:extLst>
              <a:ext uri="{FF2B5EF4-FFF2-40B4-BE49-F238E27FC236}">
                <a16:creationId xmlns:a16="http://schemas.microsoft.com/office/drawing/2014/main" id="{2201C539-DACE-DE21-DF96-4C82745C2393}"/>
              </a:ext>
            </a:extLst>
          </p:cNvPr>
          <p:cNvSpPr txBox="1">
            <a:spLocks/>
          </p:cNvSpPr>
          <p:nvPr/>
        </p:nvSpPr>
        <p:spPr>
          <a:xfrm>
            <a:off x="4386269" y="1312894"/>
            <a:ext cx="3517833" cy="704087"/>
          </a:xfrm>
          <a:prstGeom prst="rect">
            <a:avLst/>
          </a:prstGeom>
        </p:spPr>
        <p:txBody>
          <a:bodyPr vert="horz" lIns="91440" tIns="45720" rIns="91440" bIns="45720" rtlCol="0" anchor="b" anchorCtr="1">
            <a:normAutofit/>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1900" b="0" kern="1200" cap="all" spc="100" baseline="0">
                <a:solidFill>
                  <a:schemeClr val="accent2">
                    <a:lumMod val="75000"/>
                  </a:schemeClr>
                </a:solidFill>
                <a:latin typeface="+mn-lt"/>
                <a:ea typeface="+mn-ea"/>
                <a:cs typeface="+mn-cs"/>
              </a:defRPr>
            </a:lvl1pPr>
            <a:lvl2pPr marL="457200" indent="0" algn="l" defTabSz="914400" rtl="0" eaLnBrk="1" latinLnBrk="0" hangingPunct="1">
              <a:lnSpc>
                <a:spcPct val="100000"/>
              </a:lnSpc>
              <a:spcBef>
                <a:spcPts val="1000"/>
              </a:spcBef>
              <a:buClr>
                <a:schemeClr val="accent2"/>
              </a:buClr>
              <a:buFont typeface="Arial" panose="020B0604020202020204" pitchFamily="34" charset="0"/>
              <a:buNone/>
              <a:defRPr sz="1900" b="1" kern="1200">
                <a:solidFill>
                  <a:schemeClr val="tx1">
                    <a:lumMod val="85000"/>
                    <a:lumOff val="15000"/>
                  </a:schemeClr>
                </a:solidFill>
                <a:latin typeface="+mn-lt"/>
                <a:ea typeface="+mn-ea"/>
                <a:cs typeface="+mn-cs"/>
              </a:defRPr>
            </a:lvl2pPr>
            <a:lvl3pPr marL="914400" indent="0" algn="l" defTabSz="914400" rtl="0" eaLnBrk="1" latinLnBrk="0" hangingPunct="1">
              <a:lnSpc>
                <a:spcPct val="100000"/>
              </a:lnSpc>
              <a:spcBef>
                <a:spcPts val="1000"/>
              </a:spcBef>
              <a:buClr>
                <a:schemeClr val="accent2"/>
              </a:buClr>
              <a:buFont typeface="Arial" panose="020B0604020202020204" pitchFamily="34" charset="0"/>
              <a:buNone/>
              <a:defRPr sz="1800" b="1" kern="1200">
                <a:solidFill>
                  <a:schemeClr val="tx1">
                    <a:lumMod val="85000"/>
                    <a:lumOff val="15000"/>
                  </a:schemeClr>
                </a:solidFill>
                <a:latin typeface="+mn-lt"/>
                <a:ea typeface="+mn-ea"/>
                <a:cs typeface="+mn-cs"/>
              </a:defRPr>
            </a:lvl3pPr>
            <a:lvl4pPr marL="1371600" indent="0" algn="l" defTabSz="914400" rtl="0" eaLnBrk="1" latinLnBrk="0" hangingPunct="1">
              <a:lnSpc>
                <a:spcPct val="100000"/>
              </a:lnSpc>
              <a:spcBef>
                <a:spcPts val="1000"/>
              </a:spcBef>
              <a:buClr>
                <a:schemeClr val="accent2"/>
              </a:buClr>
              <a:buFont typeface="Arial" panose="020B0604020202020204" pitchFamily="34" charset="0"/>
              <a:buNone/>
              <a:defRPr sz="1600" b="1" kern="1200">
                <a:solidFill>
                  <a:schemeClr val="tx1">
                    <a:lumMod val="85000"/>
                    <a:lumOff val="15000"/>
                  </a:schemeClr>
                </a:solidFill>
                <a:latin typeface="+mn-lt"/>
                <a:ea typeface="+mn-ea"/>
                <a:cs typeface="+mn-cs"/>
              </a:defRPr>
            </a:lvl4pPr>
            <a:lvl5pPr marL="1828800" indent="0" algn="l" defTabSz="914400" rtl="0" eaLnBrk="1" latinLnBrk="0" hangingPunct="1">
              <a:lnSpc>
                <a:spcPct val="100000"/>
              </a:lnSpc>
              <a:spcBef>
                <a:spcPts val="1000"/>
              </a:spcBef>
              <a:buClr>
                <a:schemeClr val="accent2"/>
              </a:buClr>
              <a:buFont typeface="Arial" panose="020B0604020202020204" pitchFamily="34" charset="0"/>
              <a:buNone/>
              <a:defRPr sz="1600" b="1" kern="1200">
                <a:solidFill>
                  <a:schemeClr val="tx1">
                    <a:lumMod val="85000"/>
                    <a:lumOff val="15000"/>
                  </a:schemeClr>
                </a:solidFill>
                <a:latin typeface="+mn-lt"/>
                <a:ea typeface="+mn-ea"/>
                <a:cs typeface="+mn-cs"/>
              </a:defRPr>
            </a:lvl5pPr>
            <a:lvl6pPr marL="2286000" indent="0" algn="l" defTabSz="914400" rtl="0" eaLnBrk="1" latinLnBrk="0" hangingPunct="1">
              <a:lnSpc>
                <a:spcPct val="100000"/>
              </a:lnSpc>
              <a:spcBef>
                <a:spcPts val="1000"/>
              </a:spcBef>
              <a:buClr>
                <a:schemeClr val="accent2"/>
              </a:buClr>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00000"/>
              </a:lnSpc>
              <a:spcBef>
                <a:spcPts val="1000"/>
              </a:spcBef>
              <a:buClr>
                <a:schemeClr val="accent2"/>
              </a:buClr>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00000"/>
              </a:lnSpc>
              <a:spcBef>
                <a:spcPts val="1000"/>
              </a:spcBef>
              <a:buClr>
                <a:schemeClr val="accent2"/>
              </a:buClr>
              <a:buFont typeface="Arial" panose="020B0604020202020204" pitchFamily="34" charset="0"/>
              <a:buNone/>
              <a:defRPr sz="1600" b="1" kern="1200" baseline="0">
                <a:solidFill>
                  <a:schemeClr val="tx1"/>
                </a:solidFill>
                <a:latin typeface="+mn-lt"/>
                <a:ea typeface="+mn-ea"/>
                <a:cs typeface="+mn-cs"/>
              </a:defRPr>
            </a:lvl8pPr>
            <a:lvl9pPr marL="3657600" indent="0" algn="l" defTabSz="914400" rtl="0" eaLnBrk="1" latinLnBrk="0" hangingPunct="1">
              <a:lnSpc>
                <a:spcPct val="100000"/>
              </a:lnSpc>
              <a:spcBef>
                <a:spcPts val="1000"/>
              </a:spcBef>
              <a:buClr>
                <a:schemeClr val="accent2"/>
              </a:buClr>
              <a:buFont typeface="Arial" panose="020B0604020202020204" pitchFamily="34" charset="0"/>
              <a:buNone/>
              <a:defRPr sz="1600" b="1" kern="1200" baseline="0">
                <a:solidFill>
                  <a:schemeClr val="tx1"/>
                </a:solidFill>
                <a:latin typeface="+mn-lt"/>
                <a:ea typeface="+mn-ea"/>
                <a:cs typeface="+mn-cs"/>
              </a:defRPr>
            </a:lvl9pPr>
          </a:lstStyle>
          <a:p>
            <a:r>
              <a:rPr lang="en-US"/>
              <a:t>Cubic anharmonic Oscillator</a:t>
            </a:r>
          </a:p>
        </p:txBody>
      </p:sp>
      <p:sp>
        <p:nvSpPr>
          <p:cNvPr id="16" name="Text Placeholder 1">
            <a:extLst>
              <a:ext uri="{FF2B5EF4-FFF2-40B4-BE49-F238E27FC236}">
                <a16:creationId xmlns:a16="http://schemas.microsoft.com/office/drawing/2014/main" id="{4DE32BCA-F5FC-75A7-F1A6-A8D9169BC390}"/>
              </a:ext>
            </a:extLst>
          </p:cNvPr>
          <p:cNvSpPr txBox="1">
            <a:spLocks/>
          </p:cNvSpPr>
          <p:nvPr/>
        </p:nvSpPr>
        <p:spPr>
          <a:xfrm>
            <a:off x="8171251" y="1312895"/>
            <a:ext cx="3877837" cy="704087"/>
          </a:xfrm>
          <a:prstGeom prst="rect">
            <a:avLst/>
          </a:prstGeom>
        </p:spPr>
        <p:txBody>
          <a:bodyPr vert="horz" lIns="91440" tIns="45720" rIns="91440" bIns="45720" rtlCol="0" anchor="b" anchorCtr="1">
            <a:normAutofit/>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1900" b="0" kern="1200" cap="all" spc="100" baseline="0">
                <a:solidFill>
                  <a:schemeClr val="accent2">
                    <a:lumMod val="75000"/>
                  </a:schemeClr>
                </a:solidFill>
                <a:latin typeface="+mn-lt"/>
                <a:ea typeface="+mn-ea"/>
                <a:cs typeface="+mn-cs"/>
              </a:defRPr>
            </a:lvl1pPr>
            <a:lvl2pPr marL="457200" indent="0" algn="l" defTabSz="914400" rtl="0" eaLnBrk="1" latinLnBrk="0" hangingPunct="1">
              <a:lnSpc>
                <a:spcPct val="100000"/>
              </a:lnSpc>
              <a:spcBef>
                <a:spcPts val="1000"/>
              </a:spcBef>
              <a:buClr>
                <a:schemeClr val="accent2"/>
              </a:buClr>
              <a:buFont typeface="Arial" panose="020B0604020202020204" pitchFamily="34" charset="0"/>
              <a:buNone/>
              <a:defRPr sz="1900" b="1" kern="1200">
                <a:solidFill>
                  <a:schemeClr val="tx1">
                    <a:lumMod val="85000"/>
                    <a:lumOff val="15000"/>
                  </a:schemeClr>
                </a:solidFill>
                <a:latin typeface="+mn-lt"/>
                <a:ea typeface="+mn-ea"/>
                <a:cs typeface="+mn-cs"/>
              </a:defRPr>
            </a:lvl2pPr>
            <a:lvl3pPr marL="914400" indent="0" algn="l" defTabSz="914400" rtl="0" eaLnBrk="1" latinLnBrk="0" hangingPunct="1">
              <a:lnSpc>
                <a:spcPct val="100000"/>
              </a:lnSpc>
              <a:spcBef>
                <a:spcPts val="1000"/>
              </a:spcBef>
              <a:buClr>
                <a:schemeClr val="accent2"/>
              </a:buClr>
              <a:buFont typeface="Arial" panose="020B0604020202020204" pitchFamily="34" charset="0"/>
              <a:buNone/>
              <a:defRPr sz="1800" b="1" kern="1200">
                <a:solidFill>
                  <a:schemeClr val="tx1">
                    <a:lumMod val="85000"/>
                    <a:lumOff val="15000"/>
                  </a:schemeClr>
                </a:solidFill>
                <a:latin typeface="+mn-lt"/>
                <a:ea typeface="+mn-ea"/>
                <a:cs typeface="+mn-cs"/>
              </a:defRPr>
            </a:lvl3pPr>
            <a:lvl4pPr marL="1371600" indent="0" algn="l" defTabSz="914400" rtl="0" eaLnBrk="1" latinLnBrk="0" hangingPunct="1">
              <a:lnSpc>
                <a:spcPct val="100000"/>
              </a:lnSpc>
              <a:spcBef>
                <a:spcPts val="1000"/>
              </a:spcBef>
              <a:buClr>
                <a:schemeClr val="accent2"/>
              </a:buClr>
              <a:buFont typeface="Arial" panose="020B0604020202020204" pitchFamily="34" charset="0"/>
              <a:buNone/>
              <a:defRPr sz="1600" b="1" kern="1200">
                <a:solidFill>
                  <a:schemeClr val="tx1">
                    <a:lumMod val="85000"/>
                    <a:lumOff val="15000"/>
                  </a:schemeClr>
                </a:solidFill>
                <a:latin typeface="+mn-lt"/>
                <a:ea typeface="+mn-ea"/>
                <a:cs typeface="+mn-cs"/>
              </a:defRPr>
            </a:lvl4pPr>
            <a:lvl5pPr marL="1828800" indent="0" algn="l" defTabSz="914400" rtl="0" eaLnBrk="1" latinLnBrk="0" hangingPunct="1">
              <a:lnSpc>
                <a:spcPct val="100000"/>
              </a:lnSpc>
              <a:spcBef>
                <a:spcPts val="1000"/>
              </a:spcBef>
              <a:buClr>
                <a:schemeClr val="accent2"/>
              </a:buClr>
              <a:buFont typeface="Arial" panose="020B0604020202020204" pitchFamily="34" charset="0"/>
              <a:buNone/>
              <a:defRPr sz="1600" b="1" kern="1200">
                <a:solidFill>
                  <a:schemeClr val="tx1">
                    <a:lumMod val="85000"/>
                    <a:lumOff val="15000"/>
                  </a:schemeClr>
                </a:solidFill>
                <a:latin typeface="+mn-lt"/>
                <a:ea typeface="+mn-ea"/>
                <a:cs typeface="+mn-cs"/>
              </a:defRPr>
            </a:lvl5pPr>
            <a:lvl6pPr marL="2286000" indent="0" algn="l" defTabSz="914400" rtl="0" eaLnBrk="1" latinLnBrk="0" hangingPunct="1">
              <a:lnSpc>
                <a:spcPct val="100000"/>
              </a:lnSpc>
              <a:spcBef>
                <a:spcPts val="1000"/>
              </a:spcBef>
              <a:buClr>
                <a:schemeClr val="accent2"/>
              </a:buClr>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00000"/>
              </a:lnSpc>
              <a:spcBef>
                <a:spcPts val="1000"/>
              </a:spcBef>
              <a:buClr>
                <a:schemeClr val="accent2"/>
              </a:buClr>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00000"/>
              </a:lnSpc>
              <a:spcBef>
                <a:spcPts val="1000"/>
              </a:spcBef>
              <a:buClr>
                <a:schemeClr val="accent2"/>
              </a:buClr>
              <a:buFont typeface="Arial" panose="020B0604020202020204" pitchFamily="34" charset="0"/>
              <a:buNone/>
              <a:defRPr sz="1600" b="1" kern="1200" baseline="0">
                <a:solidFill>
                  <a:schemeClr val="tx1"/>
                </a:solidFill>
                <a:latin typeface="+mn-lt"/>
                <a:ea typeface="+mn-ea"/>
                <a:cs typeface="+mn-cs"/>
              </a:defRPr>
            </a:lvl8pPr>
            <a:lvl9pPr marL="3657600" indent="0" algn="l" defTabSz="914400" rtl="0" eaLnBrk="1" latinLnBrk="0" hangingPunct="1">
              <a:lnSpc>
                <a:spcPct val="100000"/>
              </a:lnSpc>
              <a:spcBef>
                <a:spcPts val="1000"/>
              </a:spcBef>
              <a:buClr>
                <a:schemeClr val="accent2"/>
              </a:buClr>
              <a:buFont typeface="Arial" panose="020B0604020202020204" pitchFamily="34" charset="0"/>
              <a:buNone/>
              <a:defRPr sz="1600" b="1" kern="1200" baseline="0">
                <a:solidFill>
                  <a:schemeClr val="tx1"/>
                </a:solidFill>
                <a:latin typeface="+mn-lt"/>
                <a:ea typeface="+mn-ea"/>
                <a:cs typeface="+mn-cs"/>
              </a:defRPr>
            </a:lvl9pPr>
          </a:lstStyle>
          <a:p>
            <a:r>
              <a:rPr lang="en-US"/>
              <a:t>Quartic anharmonic Oscillator</a:t>
            </a:r>
          </a:p>
        </p:txBody>
      </p:sp>
      <p:grpSp>
        <p:nvGrpSpPr>
          <p:cNvPr id="9" name="Group 8">
            <a:extLst>
              <a:ext uri="{FF2B5EF4-FFF2-40B4-BE49-F238E27FC236}">
                <a16:creationId xmlns:a16="http://schemas.microsoft.com/office/drawing/2014/main" id="{EAD43976-E572-0478-5842-90958DFFC6D4}"/>
              </a:ext>
            </a:extLst>
          </p:cNvPr>
          <p:cNvGrpSpPr/>
          <p:nvPr/>
        </p:nvGrpSpPr>
        <p:grpSpPr>
          <a:xfrm>
            <a:off x="131081" y="1978804"/>
            <a:ext cx="3794760" cy="4736595"/>
            <a:chOff x="1935169" y="829623"/>
            <a:chExt cx="4902200" cy="5978431"/>
          </a:xfrm>
        </p:grpSpPr>
        <p:pic>
          <p:nvPicPr>
            <p:cNvPr id="7" name="Picture 6">
              <a:extLst>
                <a:ext uri="{FF2B5EF4-FFF2-40B4-BE49-F238E27FC236}">
                  <a16:creationId xmlns:a16="http://schemas.microsoft.com/office/drawing/2014/main" id="{5AD0A28C-FA6E-0578-DC98-3E854C6FC21C}"/>
                </a:ext>
              </a:extLst>
            </p:cNvPr>
            <p:cNvPicPr>
              <a:picLocks noChangeAspect="1"/>
            </p:cNvPicPr>
            <p:nvPr/>
          </p:nvPicPr>
          <p:blipFill>
            <a:blip r:embed="rId3"/>
            <a:stretch>
              <a:fillRect/>
            </a:stretch>
          </p:blipFill>
          <p:spPr>
            <a:xfrm>
              <a:off x="1935169" y="3483923"/>
              <a:ext cx="4902200" cy="3324131"/>
            </a:xfrm>
            <a:prstGeom prst="rect">
              <a:avLst/>
            </a:prstGeom>
          </p:spPr>
        </p:pic>
        <p:pic>
          <p:nvPicPr>
            <p:cNvPr id="8" name="Picture 7">
              <a:extLst>
                <a:ext uri="{FF2B5EF4-FFF2-40B4-BE49-F238E27FC236}">
                  <a16:creationId xmlns:a16="http://schemas.microsoft.com/office/drawing/2014/main" id="{4967BDDA-1E21-D05F-6812-A0CA8B6A1765}"/>
                </a:ext>
              </a:extLst>
            </p:cNvPr>
            <p:cNvPicPr>
              <a:picLocks noChangeAspect="1"/>
            </p:cNvPicPr>
            <p:nvPr/>
          </p:nvPicPr>
          <p:blipFill>
            <a:blip r:embed="rId4"/>
            <a:stretch>
              <a:fillRect/>
            </a:stretch>
          </p:blipFill>
          <p:spPr>
            <a:xfrm>
              <a:off x="1935169" y="829623"/>
              <a:ext cx="4902200" cy="2654300"/>
            </a:xfrm>
            <a:prstGeom prst="rect">
              <a:avLst/>
            </a:prstGeom>
          </p:spPr>
        </p:pic>
      </p:grpSp>
      <p:grpSp>
        <p:nvGrpSpPr>
          <p:cNvPr id="21" name="Group 20">
            <a:extLst>
              <a:ext uri="{FF2B5EF4-FFF2-40B4-BE49-F238E27FC236}">
                <a16:creationId xmlns:a16="http://schemas.microsoft.com/office/drawing/2014/main" id="{43C70329-D9DB-078D-3227-3274D06AA4D1}"/>
              </a:ext>
            </a:extLst>
          </p:cNvPr>
          <p:cNvGrpSpPr/>
          <p:nvPr/>
        </p:nvGrpSpPr>
        <p:grpSpPr>
          <a:xfrm>
            <a:off x="4178262" y="1978101"/>
            <a:ext cx="3794760" cy="4736592"/>
            <a:chOff x="4174840" y="1969979"/>
            <a:chExt cx="3794760" cy="4748747"/>
          </a:xfrm>
        </p:grpSpPr>
        <p:pic>
          <p:nvPicPr>
            <p:cNvPr id="18" name="Picture 17">
              <a:extLst>
                <a:ext uri="{FF2B5EF4-FFF2-40B4-BE49-F238E27FC236}">
                  <a16:creationId xmlns:a16="http://schemas.microsoft.com/office/drawing/2014/main" id="{317BCC7A-3E5E-BD38-10FE-68220EACACDA}"/>
                </a:ext>
              </a:extLst>
            </p:cNvPr>
            <p:cNvPicPr>
              <a:picLocks noChangeAspect="1"/>
            </p:cNvPicPr>
            <p:nvPr/>
          </p:nvPicPr>
          <p:blipFill>
            <a:blip r:embed="rId5"/>
            <a:stretch>
              <a:fillRect/>
            </a:stretch>
          </p:blipFill>
          <p:spPr>
            <a:xfrm>
              <a:off x="4174840" y="4029445"/>
              <a:ext cx="3794760" cy="2689281"/>
            </a:xfrm>
            <a:prstGeom prst="rect">
              <a:avLst/>
            </a:prstGeom>
          </p:spPr>
        </p:pic>
        <p:pic>
          <p:nvPicPr>
            <p:cNvPr id="19" name="Picture 18">
              <a:extLst>
                <a:ext uri="{FF2B5EF4-FFF2-40B4-BE49-F238E27FC236}">
                  <a16:creationId xmlns:a16="http://schemas.microsoft.com/office/drawing/2014/main" id="{B7871356-6860-46F4-1808-50D513E6229E}"/>
                </a:ext>
              </a:extLst>
            </p:cNvPr>
            <p:cNvPicPr>
              <a:picLocks noChangeAspect="1"/>
            </p:cNvPicPr>
            <p:nvPr/>
          </p:nvPicPr>
          <p:blipFill>
            <a:blip r:embed="rId6"/>
            <a:stretch>
              <a:fillRect/>
            </a:stretch>
          </p:blipFill>
          <p:spPr>
            <a:xfrm>
              <a:off x="4174840" y="1969979"/>
              <a:ext cx="3794760" cy="2071824"/>
            </a:xfrm>
            <a:prstGeom prst="rect">
              <a:avLst/>
            </a:prstGeom>
          </p:spPr>
        </p:pic>
      </p:grpSp>
      <p:grpSp>
        <p:nvGrpSpPr>
          <p:cNvPr id="24" name="Group 23">
            <a:extLst>
              <a:ext uri="{FF2B5EF4-FFF2-40B4-BE49-F238E27FC236}">
                <a16:creationId xmlns:a16="http://schemas.microsoft.com/office/drawing/2014/main" id="{379A32CC-95AA-358D-9D5F-922591BF263E}"/>
              </a:ext>
            </a:extLst>
          </p:cNvPr>
          <p:cNvGrpSpPr/>
          <p:nvPr/>
        </p:nvGrpSpPr>
        <p:grpSpPr>
          <a:xfrm>
            <a:off x="8211404" y="1978047"/>
            <a:ext cx="3794760" cy="4736592"/>
            <a:chOff x="1674653" y="655872"/>
            <a:chExt cx="4788768" cy="5794355"/>
          </a:xfrm>
        </p:grpSpPr>
        <p:pic>
          <p:nvPicPr>
            <p:cNvPr id="22" name="Picture 21">
              <a:extLst>
                <a:ext uri="{FF2B5EF4-FFF2-40B4-BE49-F238E27FC236}">
                  <a16:creationId xmlns:a16="http://schemas.microsoft.com/office/drawing/2014/main" id="{37A22B43-775D-FDC2-D241-C0FF836D0C08}"/>
                </a:ext>
              </a:extLst>
            </p:cNvPr>
            <p:cNvPicPr>
              <a:picLocks noChangeAspect="1"/>
            </p:cNvPicPr>
            <p:nvPr/>
          </p:nvPicPr>
          <p:blipFill>
            <a:blip r:embed="rId7"/>
            <a:stretch>
              <a:fillRect/>
            </a:stretch>
          </p:blipFill>
          <p:spPr>
            <a:xfrm>
              <a:off x="1674653" y="3197516"/>
              <a:ext cx="4787475" cy="3252711"/>
            </a:xfrm>
            <a:prstGeom prst="rect">
              <a:avLst/>
            </a:prstGeom>
          </p:spPr>
        </p:pic>
        <p:pic>
          <p:nvPicPr>
            <p:cNvPr id="23" name="Picture 22">
              <a:extLst>
                <a:ext uri="{FF2B5EF4-FFF2-40B4-BE49-F238E27FC236}">
                  <a16:creationId xmlns:a16="http://schemas.microsoft.com/office/drawing/2014/main" id="{F11A1ACA-29F4-20B7-49BC-5CF6B498E322}"/>
                </a:ext>
              </a:extLst>
            </p:cNvPr>
            <p:cNvPicPr>
              <a:picLocks noChangeAspect="1"/>
            </p:cNvPicPr>
            <p:nvPr/>
          </p:nvPicPr>
          <p:blipFill>
            <a:blip r:embed="rId8"/>
            <a:stretch>
              <a:fillRect/>
            </a:stretch>
          </p:blipFill>
          <p:spPr>
            <a:xfrm>
              <a:off x="1675521" y="655872"/>
              <a:ext cx="4787900" cy="2603500"/>
            </a:xfrm>
            <a:prstGeom prst="rect">
              <a:avLst/>
            </a:prstGeom>
          </p:spPr>
        </p:pic>
      </p:grpSp>
    </p:spTree>
    <p:extLst>
      <p:ext uri="{BB962C8B-B14F-4D97-AF65-F5344CB8AC3E}">
        <p14:creationId xmlns:p14="http://schemas.microsoft.com/office/powerpoint/2010/main" val="2296920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4" name="Rectangle 17">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3467" y="643467"/>
            <a:ext cx="3363974" cy="1728044"/>
          </a:xfrm>
          <a:noFill/>
          <a:ln>
            <a:solidFill>
              <a:schemeClr val="bg1"/>
            </a:solidFill>
          </a:ln>
        </p:spPr>
        <p:txBody>
          <a:bodyPr wrap="square">
            <a:normAutofit/>
          </a:bodyPr>
          <a:lstStyle/>
          <a:p>
            <a:r>
              <a:rPr lang="en-US">
                <a:solidFill>
                  <a:schemeClr val="bg1"/>
                </a:solidFill>
              </a:rPr>
              <a:t>Real devices</a:t>
            </a:r>
          </a:p>
        </p:txBody>
      </p:sp>
      <p:sp>
        <p:nvSpPr>
          <p:cNvPr id="3" name="Content Placeholder 2"/>
          <p:cNvSpPr>
            <a:spLocks noGrp="1"/>
          </p:cNvSpPr>
          <p:nvPr>
            <p:ph idx="1"/>
          </p:nvPr>
        </p:nvSpPr>
        <p:spPr>
          <a:xfrm>
            <a:off x="643468" y="2638044"/>
            <a:ext cx="3363974" cy="3415622"/>
          </a:xfrm>
        </p:spPr>
        <p:txBody>
          <a:bodyPr>
            <a:normAutofit/>
          </a:bodyPr>
          <a:lstStyle/>
          <a:p>
            <a:pPr marL="0" indent="0">
              <a:buNone/>
            </a:pPr>
            <a:endParaRPr lang="en-US">
              <a:solidFill>
                <a:schemeClr val="bg1"/>
              </a:solidFill>
            </a:endParaRPr>
          </a:p>
          <a:p>
            <a:pPr lvl="1"/>
            <a:r>
              <a:rPr lang="en-US">
                <a:solidFill>
                  <a:schemeClr val="bg1"/>
                </a:solidFill>
              </a:rPr>
              <a:t>The goal now is to use real devices. Specifically </a:t>
            </a:r>
            <a:r>
              <a:rPr lang="en-US" err="1">
                <a:solidFill>
                  <a:schemeClr val="bg1"/>
                </a:solidFill>
              </a:rPr>
              <a:t>IBMQ_Manila</a:t>
            </a:r>
            <a:endParaRPr lang="en-US">
              <a:solidFill>
                <a:schemeClr val="bg1"/>
              </a:solidFill>
            </a:endParaRPr>
          </a:p>
          <a:p>
            <a:pPr lvl="1"/>
            <a:r>
              <a:rPr lang="en-US">
                <a:solidFill>
                  <a:schemeClr val="bg1"/>
                </a:solidFill>
              </a:rPr>
              <a:t>Done with </a:t>
            </a:r>
            <a:r>
              <a:rPr lang="en-US" err="1">
                <a:solidFill>
                  <a:schemeClr val="bg1"/>
                </a:solidFill>
              </a:rPr>
              <a:t>Qiskit</a:t>
            </a:r>
            <a:r>
              <a:rPr lang="en-US">
                <a:solidFill>
                  <a:schemeClr val="bg1"/>
                </a:solidFill>
              </a:rPr>
              <a:t> Runtime in order to speed up the calculations.</a:t>
            </a:r>
          </a:p>
          <a:p>
            <a:pPr lvl="1"/>
            <a:r>
              <a:rPr lang="en-US">
                <a:solidFill>
                  <a:schemeClr val="bg1"/>
                </a:solidFill>
              </a:rPr>
              <a:t>Multiple runs were done, only the best ones are displayed here.</a:t>
            </a:r>
          </a:p>
        </p:txBody>
      </p:sp>
      <p:pic>
        <p:nvPicPr>
          <p:cNvPr id="4" name="Picture 3">
            <a:extLst>
              <a:ext uri="{FF2B5EF4-FFF2-40B4-BE49-F238E27FC236}">
                <a16:creationId xmlns:a16="http://schemas.microsoft.com/office/drawing/2014/main" id="{34AF9A1A-172F-D09E-3F12-2A099F391A2A}"/>
              </a:ext>
            </a:extLst>
          </p:cNvPr>
          <p:cNvPicPr>
            <a:picLocks noChangeAspect="1"/>
          </p:cNvPicPr>
          <p:nvPr/>
        </p:nvPicPr>
        <p:blipFill>
          <a:blip r:embed="rId3"/>
          <a:stretch>
            <a:fillRect/>
          </a:stretch>
        </p:blipFill>
        <p:spPr>
          <a:xfrm>
            <a:off x="4880498" y="204366"/>
            <a:ext cx="7239958" cy="4334289"/>
          </a:xfrm>
          <a:prstGeom prst="rect">
            <a:avLst/>
          </a:prstGeom>
        </p:spPr>
      </p:pic>
      <p:pic>
        <p:nvPicPr>
          <p:cNvPr id="7" name="Picture 6">
            <a:extLst>
              <a:ext uri="{FF2B5EF4-FFF2-40B4-BE49-F238E27FC236}">
                <a16:creationId xmlns:a16="http://schemas.microsoft.com/office/drawing/2014/main" id="{76902B4F-6000-AEB2-0C6B-AFE9A25F3734}"/>
              </a:ext>
            </a:extLst>
          </p:cNvPr>
          <p:cNvPicPr>
            <a:picLocks noChangeAspect="1"/>
          </p:cNvPicPr>
          <p:nvPr/>
        </p:nvPicPr>
        <p:blipFill>
          <a:blip r:embed="rId4"/>
          <a:stretch>
            <a:fillRect/>
          </a:stretch>
        </p:blipFill>
        <p:spPr>
          <a:xfrm>
            <a:off x="4880498" y="4631224"/>
            <a:ext cx="3972591" cy="2022410"/>
          </a:xfrm>
          <a:prstGeom prst="rect">
            <a:avLst/>
          </a:prstGeom>
        </p:spPr>
      </p:pic>
    </p:spTree>
    <p:extLst>
      <p:ext uri="{BB962C8B-B14F-4D97-AF65-F5344CB8AC3E}">
        <p14:creationId xmlns:p14="http://schemas.microsoft.com/office/powerpoint/2010/main" val="185789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30BC020-BDBF-49EB-9898-BAB5BF559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9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31136" y="3781241"/>
            <a:ext cx="7729729" cy="855406"/>
          </a:xfrm>
          <a:noFill/>
          <a:ln>
            <a:solidFill>
              <a:schemeClr val="bg1"/>
            </a:solidFill>
          </a:ln>
        </p:spPr>
        <p:txBody>
          <a:bodyPr>
            <a:normAutofit/>
          </a:bodyPr>
          <a:lstStyle/>
          <a:p>
            <a:r>
              <a:rPr lang="en-US" sz="2400">
                <a:solidFill>
                  <a:schemeClr val="bg1"/>
                </a:solidFill>
              </a:rPr>
              <a:t>Qiskit Runtime</a:t>
            </a:r>
          </a:p>
        </p:txBody>
      </p:sp>
      <p:sp>
        <p:nvSpPr>
          <p:cNvPr id="3" name="Content Placeholder 2"/>
          <p:cNvSpPr>
            <a:spLocks noGrp="1"/>
          </p:cNvSpPr>
          <p:nvPr>
            <p:ph idx="1"/>
          </p:nvPr>
        </p:nvSpPr>
        <p:spPr>
          <a:xfrm>
            <a:off x="2238412" y="4846076"/>
            <a:ext cx="7715177" cy="1271556"/>
          </a:xfrm>
        </p:spPr>
        <p:txBody>
          <a:bodyPr>
            <a:normAutofit lnSpcReduction="10000"/>
          </a:bodyPr>
          <a:lstStyle/>
          <a:p>
            <a:pPr lvl="1"/>
            <a:r>
              <a:rPr lang="en-US">
                <a:solidFill>
                  <a:schemeClr val="bg1"/>
                </a:solidFill>
              </a:rPr>
              <a:t>Released to the general public at the beginning of the year.</a:t>
            </a:r>
          </a:p>
          <a:p>
            <a:pPr lvl="1"/>
            <a:r>
              <a:rPr lang="en-US">
                <a:solidFill>
                  <a:schemeClr val="bg1"/>
                </a:solidFill>
              </a:rPr>
              <a:t>Calculations that rely on multiple iterations, specially those of hybrid algorithms, get a considerable boost in computation time.</a:t>
            </a:r>
          </a:p>
          <a:p>
            <a:pPr lvl="1"/>
            <a:r>
              <a:rPr lang="en-US">
                <a:solidFill>
                  <a:schemeClr val="bg1"/>
                </a:solidFill>
              </a:rPr>
              <a:t>No longer required to re-enter queue after each iteration.</a:t>
            </a:r>
          </a:p>
          <a:p>
            <a:pPr lvl="1"/>
            <a:endParaRPr lang="en-US">
              <a:solidFill>
                <a:schemeClr val="bg1"/>
              </a:solidFill>
            </a:endParaRPr>
          </a:p>
          <a:p>
            <a:pPr marL="228600" lvl="1" indent="0">
              <a:buNone/>
            </a:pPr>
            <a:endParaRPr lang="en-US">
              <a:solidFill>
                <a:schemeClr val="bg1"/>
              </a:solidFill>
            </a:endParaRPr>
          </a:p>
        </p:txBody>
      </p:sp>
      <p:sp>
        <p:nvSpPr>
          <p:cNvPr id="6" name="TextBox 5">
            <a:extLst>
              <a:ext uri="{FF2B5EF4-FFF2-40B4-BE49-F238E27FC236}">
                <a16:creationId xmlns:a16="http://schemas.microsoft.com/office/drawing/2014/main" id="{57FF1914-A306-F9A6-E9D1-2C9D94AFAF4B}"/>
              </a:ext>
            </a:extLst>
          </p:cNvPr>
          <p:cNvSpPr txBox="1"/>
          <p:nvPr/>
        </p:nvSpPr>
        <p:spPr>
          <a:xfrm>
            <a:off x="0" y="6581001"/>
            <a:ext cx="8626146" cy="276999"/>
          </a:xfrm>
          <a:prstGeom prst="rect">
            <a:avLst/>
          </a:prstGeom>
          <a:noFill/>
        </p:spPr>
        <p:txBody>
          <a:bodyPr wrap="square" rtlCol="0">
            <a:spAutoFit/>
          </a:bodyPr>
          <a:lstStyle/>
          <a:p>
            <a:r>
              <a:rPr lang="en-US" sz="1200">
                <a:solidFill>
                  <a:schemeClr val="bg1"/>
                </a:solidFill>
              </a:rPr>
              <a:t>Image taken from: </a:t>
            </a:r>
            <a:r>
              <a:rPr lang="en-US" sz="1200">
                <a:solidFill>
                  <a:schemeClr val="bg1"/>
                </a:solidFill>
                <a:hlinkClick r:id="rId3"/>
              </a:rPr>
              <a:t>https://quantumcomputing.com/strangeworks/qiskit-runtime</a:t>
            </a:r>
            <a:endParaRPr lang="en-US" sz="1200">
              <a:solidFill>
                <a:schemeClr val="bg1"/>
              </a:solidFill>
            </a:endParaRPr>
          </a:p>
        </p:txBody>
      </p:sp>
      <p:pic>
        <p:nvPicPr>
          <p:cNvPr id="1028" name="Picture 4">
            <a:extLst>
              <a:ext uri="{FF2B5EF4-FFF2-40B4-BE49-F238E27FC236}">
                <a16:creationId xmlns:a16="http://schemas.microsoft.com/office/drawing/2014/main" id="{826F4561-56CE-FACA-7933-30026F220F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7783" y="71855"/>
            <a:ext cx="5576434" cy="3288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2876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B3E62F-897E-27E9-6E09-5C9F5FB51BA2}"/>
              </a:ext>
            </a:extLst>
          </p:cNvPr>
          <p:cNvSpPr>
            <a:spLocks noGrp="1"/>
          </p:cNvSpPr>
          <p:nvPr>
            <p:ph type="title"/>
          </p:nvPr>
        </p:nvSpPr>
        <p:spPr>
          <a:xfrm>
            <a:off x="2231136" y="132359"/>
            <a:ext cx="7729728" cy="1188720"/>
          </a:xfrm>
        </p:spPr>
        <p:txBody>
          <a:bodyPr/>
          <a:lstStyle/>
          <a:p>
            <a:r>
              <a:rPr lang="en-US"/>
              <a:t>Real Device</a:t>
            </a:r>
          </a:p>
        </p:txBody>
      </p:sp>
      <p:pic>
        <p:nvPicPr>
          <p:cNvPr id="8" name="Picture 7">
            <a:extLst>
              <a:ext uri="{FF2B5EF4-FFF2-40B4-BE49-F238E27FC236}">
                <a16:creationId xmlns:a16="http://schemas.microsoft.com/office/drawing/2014/main" id="{CEA3E806-B347-FA46-DC7D-A58021105F7C}"/>
              </a:ext>
            </a:extLst>
          </p:cNvPr>
          <p:cNvPicPr>
            <a:picLocks noChangeAspect="1"/>
          </p:cNvPicPr>
          <p:nvPr/>
        </p:nvPicPr>
        <p:blipFill>
          <a:blip r:embed="rId3"/>
          <a:stretch>
            <a:fillRect/>
          </a:stretch>
        </p:blipFill>
        <p:spPr>
          <a:xfrm>
            <a:off x="4344267" y="1402598"/>
            <a:ext cx="7603200" cy="5323043"/>
          </a:xfrm>
          <a:prstGeom prst="rect">
            <a:avLst/>
          </a:prstGeom>
        </p:spPr>
      </p:pic>
      <p:pic>
        <p:nvPicPr>
          <p:cNvPr id="9" name="Picture 8">
            <a:extLst>
              <a:ext uri="{FF2B5EF4-FFF2-40B4-BE49-F238E27FC236}">
                <a16:creationId xmlns:a16="http://schemas.microsoft.com/office/drawing/2014/main" id="{B3955C29-E057-3F22-532E-897064C0D965}"/>
              </a:ext>
            </a:extLst>
          </p:cNvPr>
          <p:cNvPicPr>
            <a:picLocks noChangeAspect="1"/>
          </p:cNvPicPr>
          <p:nvPr/>
        </p:nvPicPr>
        <p:blipFill>
          <a:blip r:embed="rId4"/>
          <a:stretch>
            <a:fillRect/>
          </a:stretch>
        </p:blipFill>
        <p:spPr>
          <a:xfrm>
            <a:off x="244533" y="2346553"/>
            <a:ext cx="3924368" cy="3885705"/>
          </a:xfrm>
          <a:prstGeom prst="rect">
            <a:avLst/>
          </a:prstGeom>
        </p:spPr>
      </p:pic>
    </p:spTree>
    <p:extLst>
      <p:ext uri="{BB962C8B-B14F-4D97-AF65-F5344CB8AC3E}">
        <p14:creationId xmlns:p14="http://schemas.microsoft.com/office/powerpoint/2010/main" val="1548574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9781" y="2708804"/>
            <a:ext cx="3698803" cy="1440394"/>
          </a:xfrm>
          <a:noFill/>
          <a:ln>
            <a:solidFill>
              <a:schemeClr val="tx1"/>
            </a:solidFill>
          </a:ln>
        </p:spPr>
        <p:txBody>
          <a:bodyPr>
            <a:normAutofit/>
          </a:bodyPr>
          <a:lstStyle/>
          <a:p>
            <a:r>
              <a:rPr lang="en-US" sz="2400">
                <a:solidFill>
                  <a:schemeClr val="tx1"/>
                </a:solidFill>
              </a:rPr>
              <a:t>References</a:t>
            </a:r>
          </a:p>
        </p:txBody>
      </p:sp>
      <p:sp>
        <p:nvSpPr>
          <p:cNvPr id="24" name="Rectangle 17">
            <a:extLst>
              <a:ext uri="{FF2B5EF4-FFF2-40B4-BE49-F238E27FC236}">
                <a16:creationId xmlns:a16="http://schemas.microsoft.com/office/drawing/2014/main" id="{FB403EBD-907E-4D59-98D4-A72CD1063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type="body" idx="1"/>
          </p:nvPr>
        </p:nvSpPr>
        <p:spPr>
          <a:xfrm>
            <a:off x="6049182" y="802638"/>
            <a:ext cx="5408696" cy="5252722"/>
          </a:xfrm>
        </p:spPr>
        <p:txBody>
          <a:bodyPr anchor="ctr">
            <a:normAutofit/>
          </a:bodyPr>
          <a:lstStyle/>
          <a:p>
            <a:r>
              <a:rPr lang="en-US">
                <a:solidFill>
                  <a:schemeClr val="bg1"/>
                </a:solidFill>
              </a:rPr>
              <a:t>McArdle, S., </a:t>
            </a:r>
            <a:r>
              <a:rPr lang="en-US" err="1">
                <a:solidFill>
                  <a:schemeClr val="bg1"/>
                </a:solidFill>
              </a:rPr>
              <a:t>Mayorov</a:t>
            </a:r>
            <a:r>
              <a:rPr lang="en-US">
                <a:solidFill>
                  <a:schemeClr val="bg1"/>
                </a:solidFill>
              </a:rPr>
              <a:t>, A., Shan, X., Benjamin, S., &amp; Yuan, X. (2019). Digital quantum simulation of molecular vibrations. Chemical Science, 10(22), 5725–5735. </a:t>
            </a:r>
            <a:r>
              <a:rPr lang="en-US">
                <a:solidFill>
                  <a:schemeClr val="bg1"/>
                </a:solidFill>
                <a:hlinkClick r:id="rId3"/>
              </a:rPr>
              <a:t>https://doi.org/10.1039/c9sc01313j</a:t>
            </a:r>
            <a:endParaRPr lang="en-US">
              <a:solidFill>
                <a:schemeClr val="bg1"/>
              </a:solidFill>
            </a:endParaRPr>
          </a:p>
          <a:p>
            <a:r>
              <a:rPr lang="en-US">
                <a:solidFill>
                  <a:schemeClr val="bg1"/>
                </a:solidFill>
              </a:rPr>
              <a:t>Somma, R. D., Ortiz, G., </a:t>
            </a:r>
            <a:r>
              <a:rPr lang="en-US" err="1">
                <a:solidFill>
                  <a:schemeClr val="bg1"/>
                </a:solidFill>
              </a:rPr>
              <a:t>Knill</a:t>
            </a:r>
            <a:r>
              <a:rPr lang="en-US">
                <a:solidFill>
                  <a:schemeClr val="bg1"/>
                </a:solidFill>
              </a:rPr>
              <a:t>, E. H., &amp; </a:t>
            </a:r>
            <a:r>
              <a:rPr lang="en-US" err="1">
                <a:solidFill>
                  <a:schemeClr val="bg1"/>
                </a:solidFill>
              </a:rPr>
              <a:t>Gubernatis</a:t>
            </a:r>
            <a:r>
              <a:rPr lang="en-US">
                <a:solidFill>
                  <a:schemeClr val="bg1"/>
                </a:solidFill>
              </a:rPr>
              <a:t>, J. (2003). Quantum simulations of physics problems. In E. Donkor, A. R. </a:t>
            </a:r>
            <a:r>
              <a:rPr lang="en-US" err="1">
                <a:solidFill>
                  <a:schemeClr val="bg1"/>
                </a:solidFill>
              </a:rPr>
              <a:t>Pirich</a:t>
            </a:r>
            <a:r>
              <a:rPr lang="en-US">
                <a:solidFill>
                  <a:schemeClr val="bg1"/>
                </a:solidFill>
              </a:rPr>
              <a:t>, &amp; H. E. Brandt (Eds.), SPIE Proceedings. SPIE . </a:t>
            </a:r>
            <a:r>
              <a:rPr lang="en-US">
                <a:solidFill>
                  <a:schemeClr val="bg1"/>
                </a:solidFill>
                <a:hlinkClick r:id="rId4"/>
              </a:rPr>
              <a:t>https://doi.org/10.1117/12.487249</a:t>
            </a:r>
            <a:endParaRPr lang="en-US">
              <a:solidFill>
                <a:schemeClr val="bg1"/>
              </a:solidFill>
            </a:endParaRPr>
          </a:p>
        </p:txBody>
      </p:sp>
    </p:spTree>
    <p:extLst>
      <p:ext uri="{BB962C8B-B14F-4D97-AF65-F5344CB8AC3E}">
        <p14:creationId xmlns:p14="http://schemas.microsoft.com/office/powerpoint/2010/main" val="313871918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31136" y="467418"/>
            <a:ext cx="7729728" cy="1188720"/>
          </a:xfrm>
          <a:solidFill>
            <a:srgbClr val="FFFFFF"/>
          </a:solidFill>
        </p:spPr>
        <p:txBody>
          <a:bodyPr>
            <a:normAutofit/>
          </a:bodyPr>
          <a:lstStyle/>
          <a:p>
            <a:r>
              <a:rPr lang="en-US"/>
              <a:t>Contents</a:t>
            </a:r>
          </a:p>
        </p:txBody>
      </p:sp>
      <p:sp>
        <p:nvSpPr>
          <p:cNvPr id="3" name="Content Placeholder 2"/>
          <p:cNvSpPr>
            <a:spLocks noGrp="1"/>
          </p:cNvSpPr>
          <p:nvPr>
            <p:ph type="body" idx="1"/>
          </p:nvPr>
        </p:nvSpPr>
        <p:spPr>
          <a:xfrm>
            <a:off x="1706062" y="2291262"/>
            <a:ext cx="8779512" cy="2879256"/>
          </a:xfrm>
        </p:spPr>
        <p:txBody>
          <a:bodyPr>
            <a:normAutofit/>
          </a:bodyPr>
          <a:lstStyle/>
          <a:p>
            <a:r>
              <a:rPr lang="en-US">
                <a:solidFill>
                  <a:srgbClr val="404040"/>
                </a:solidFill>
              </a:rPr>
              <a:t>Variational Quantum </a:t>
            </a:r>
            <a:r>
              <a:rPr lang="en-US" err="1">
                <a:solidFill>
                  <a:srgbClr val="404040"/>
                </a:solidFill>
              </a:rPr>
              <a:t>Eigensolver</a:t>
            </a:r>
            <a:endParaRPr lang="en-US">
              <a:solidFill>
                <a:srgbClr val="404040"/>
              </a:solidFill>
            </a:endParaRPr>
          </a:p>
          <a:p>
            <a:r>
              <a:rPr lang="en-US">
                <a:solidFill>
                  <a:srgbClr val="404040"/>
                </a:solidFill>
              </a:rPr>
              <a:t>Mapping the Hamiltonian</a:t>
            </a:r>
          </a:p>
          <a:p>
            <a:r>
              <a:rPr lang="en-US">
                <a:solidFill>
                  <a:srgbClr val="404040"/>
                </a:solidFill>
              </a:rPr>
              <a:t>Variational Forms</a:t>
            </a:r>
          </a:p>
          <a:p>
            <a:r>
              <a:rPr lang="en-US">
                <a:solidFill>
                  <a:srgbClr val="404040"/>
                </a:solidFill>
              </a:rPr>
              <a:t>Simulations</a:t>
            </a:r>
          </a:p>
          <a:p>
            <a:r>
              <a:rPr lang="en-US">
                <a:solidFill>
                  <a:srgbClr val="404040"/>
                </a:solidFill>
              </a:rPr>
              <a:t>Real Device</a:t>
            </a:r>
          </a:p>
        </p:txBody>
      </p:sp>
    </p:spTree>
    <p:extLst>
      <p:ext uri="{BB962C8B-B14F-4D97-AF65-F5344CB8AC3E}">
        <p14:creationId xmlns:p14="http://schemas.microsoft.com/office/powerpoint/2010/main" val="1770234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30BC020-BDBF-49EB-9898-BAB5BF559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9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70269" y="311117"/>
            <a:ext cx="7729729" cy="855406"/>
          </a:xfrm>
          <a:noFill/>
          <a:ln>
            <a:solidFill>
              <a:schemeClr val="tx1"/>
            </a:solidFill>
          </a:ln>
        </p:spPr>
        <p:txBody>
          <a:bodyPr>
            <a:normAutofit/>
          </a:bodyPr>
          <a:lstStyle/>
          <a:p>
            <a:r>
              <a:rPr lang="en-US" sz="2400">
                <a:solidFill>
                  <a:schemeClr val="tx1"/>
                </a:solidFill>
              </a:rPr>
              <a:t>Variational Quantum </a:t>
            </a:r>
            <a:r>
              <a:rPr lang="en-US" sz="2400" err="1">
                <a:solidFill>
                  <a:schemeClr val="tx1"/>
                </a:solidFill>
              </a:rPr>
              <a:t>Eigensolver</a:t>
            </a:r>
            <a:endParaRPr lang="en-US" sz="2400">
              <a:solidFill>
                <a:schemeClr val="tx1"/>
              </a:solidFill>
            </a:endParaRPr>
          </a:p>
        </p:txBody>
      </p:sp>
      <p:pic>
        <p:nvPicPr>
          <p:cNvPr id="5" name="Picture 4">
            <a:extLst>
              <a:ext uri="{FF2B5EF4-FFF2-40B4-BE49-F238E27FC236}">
                <a16:creationId xmlns:a16="http://schemas.microsoft.com/office/drawing/2014/main" id="{DB81C23C-0D3A-78C1-46A4-C8433D2245DD}"/>
              </a:ext>
            </a:extLst>
          </p:cNvPr>
          <p:cNvPicPr>
            <a:picLocks noChangeAspect="1"/>
          </p:cNvPicPr>
          <p:nvPr/>
        </p:nvPicPr>
        <p:blipFill>
          <a:blip r:embed="rId3"/>
          <a:stretch>
            <a:fillRect/>
          </a:stretch>
        </p:blipFill>
        <p:spPr>
          <a:xfrm>
            <a:off x="3760389" y="2431169"/>
            <a:ext cx="4334934" cy="682752"/>
          </a:xfrm>
          <a:prstGeom prst="rect">
            <a:avLst/>
          </a:prstGeom>
        </p:spPr>
      </p:pic>
      <p:pic>
        <p:nvPicPr>
          <p:cNvPr id="1026" name="Picture 2" descr="05699147218740358b9a8a6e569c379d">
            <a:extLst>
              <a:ext uri="{FF2B5EF4-FFF2-40B4-BE49-F238E27FC236}">
                <a16:creationId xmlns:a16="http://schemas.microsoft.com/office/drawing/2014/main" id="{17756EA5-9AD7-C312-4637-525CCB0DFAC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929343" y="3869983"/>
            <a:ext cx="8011579" cy="240347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2070269" y="1388526"/>
            <a:ext cx="7715177" cy="1271556"/>
          </a:xfrm>
        </p:spPr>
        <p:txBody>
          <a:bodyPr>
            <a:normAutofit/>
          </a:bodyPr>
          <a:lstStyle/>
          <a:p>
            <a:r>
              <a:rPr lang="en-US">
                <a:solidFill>
                  <a:schemeClr val="tx1"/>
                </a:solidFill>
              </a:rPr>
              <a:t>Calculates the ground state energy via the variational principle.</a:t>
            </a:r>
          </a:p>
          <a:p>
            <a:r>
              <a:rPr lang="en-US">
                <a:solidFill>
                  <a:schemeClr val="tx1"/>
                </a:solidFill>
              </a:rPr>
              <a:t>Hybrid classical and quantum algorithm.</a:t>
            </a:r>
          </a:p>
          <a:p>
            <a:endParaRPr lang="en-US">
              <a:solidFill>
                <a:schemeClr val="bg1"/>
              </a:solidFill>
            </a:endParaRPr>
          </a:p>
        </p:txBody>
      </p:sp>
      <p:sp>
        <p:nvSpPr>
          <p:cNvPr id="4" name="TextBox 3">
            <a:extLst>
              <a:ext uri="{FF2B5EF4-FFF2-40B4-BE49-F238E27FC236}">
                <a16:creationId xmlns:a16="http://schemas.microsoft.com/office/drawing/2014/main" id="{1C458C40-C733-9A5F-12A5-010CFF0A8258}"/>
              </a:ext>
            </a:extLst>
          </p:cNvPr>
          <p:cNvSpPr txBox="1"/>
          <p:nvPr/>
        </p:nvSpPr>
        <p:spPr>
          <a:xfrm>
            <a:off x="371060" y="6581001"/>
            <a:ext cx="9223513" cy="276999"/>
          </a:xfrm>
          <a:prstGeom prst="rect">
            <a:avLst/>
          </a:prstGeom>
          <a:noFill/>
        </p:spPr>
        <p:txBody>
          <a:bodyPr wrap="square" rtlCol="0">
            <a:spAutoFit/>
          </a:bodyPr>
          <a:lstStyle/>
          <a:p>
            <a:pPr>
              <a:spcAft>
                <a:spcPts val="600"/>
              </a:spcAft>
            </a:pPr>
            <a:r>
              <a:rPr lang="en-US" sz="1200"/>
              <a:t>Image taken from https://</a:t>
            </a:r>
            <a:r>
              <a:rPr lang="en-US" sz="1200" err="1"/>
              <a:t>qiskit.org</a:t>
            </a:r>
            <a:r>
              <a:rPr lang="en-US" sz="1200"/>
              <a:t>/documentation/nature/tutorials/03_ground_state_solvers.html</a:t>
            </a:r>
          </a:p>
        </p:txBody>
      </p:sp>
    </p:spTree>
    <p:extLst>
      <p:ext uri="{BB962C8B-B14F-4D97-AF65-F5344CB8AC3E}">
        <p14:creationId xmlns:p14="http://schemas.microsoft.com/office/powerpoint/2010/main" val="4104054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31136" y="467418"/>
            <a:ext cx="7729728" cy="1188720"/>
          </a:xfrm>
          <a:solidFill>
            <a:srgbClr val="FFFFFF"/>
          </a:solidFill>
        </p:spPr>
        <p:txBody>
          <a:bodyPr>
            <a:normAutofit/>
          </a:bodyPr>
          <a:lstStyle/>
          <a:p>
            <a:r>
              <a:rPr lang="en-US"/>
              <a:t>Variational Quantum </a:t>
            </a:r>
            <a:r>
              <a:rPr lang="en-US" err="1"/>
              <a:t>Eigensolver</a:t>
            </a:r>
            <a:endParaRPr lang="en-US"/>
          </a:p>
        </p:txBody>
      </p:sp>
      <p:sp>
        <p:nvSpPr>
          <p:cNvPr id="3" name="Content Placeholder 2"/>
          <p:cNvSpPr>
            <a:spLocks noGrp="1"/>
          </p:cNvSpPr>
          <p:nvPr>
            <p:ph idx="1"/>
          </p:nvPr>
        </p:nvSpPr>
        <p:spPr>
          <a:xfrm>
            <a:off x="1706062" y="2291262"/>
            <a:ext cx="8779512" cy="3171692"/>
          </a:xfrm>
        </p:spPr>
        <p:txBody>
          <a:bodyPr>
            <a:normAutofit lnSpcReduction="10000"/>
          </a:bodyPr>
          <a:lstStyle/>
          <a:p>
            <a:r>
              <a:rPr lang="en-US">
                <a:solidFill>
                  <a:srgbClr val="404040"/>
                </a:solidFill>
              </a:rPr>
              <a:t>We require three things in order to run a VQE problem on a quantum computer:</a:t>
            </a:r>
          </a:p>
          <a:p>
            <a:pPr lvl="1"/>
            <a:r>
              <a:rPr lang="en-US">
                <a:solidFill>
                  <a:srgbClr val="404040"/>
                </a:solidFill>
              </a:rPr>
              <a:t>A </a:t>
            </a:r>
            <a:r>
              <a:rPr lang="en-US" b="1" u="sng">
                <a:solidFill>
                  <a:srgbClr val="404040"/>
                </a:solidFill>
              </a:rPr>
              <a:t>Hamiltonian</a:t>
            </a:r>
            <a:r>
              <a:rPr lang="en-US">
                <a:solidFill>
                  <a:srgbClr val="404040"/>
                </a:solidFill>
              </a:rPr>
              <a:t> mapped to a qubit system written as a Pauli operator weighted sum.</a:t>
            </a:r>
          </a:p>
          <a:p>
            <a:pPr lvl="1"/>
            <a:r>
              <a:rPr lang="en-US">
                <a:solidFill>
                  <a:srgbClr val="404040"/>
                </a:solidFill>
              </a:rPr>
              <a:t>A </a:t>
            </a:r>
            <a:r>
              <a:rPr lang="en-US" b="1" u="sng">
                <a:solidFill>
                  <a:srgbClr val="404040"/>
                </a:solidFill>
              </a:rPr>
              <a:t>parametrized quantum state </a:t>
            </a:r>
            <a:r>
              <a:rPr lang="en-US">
                <a:solidFill>
                  <a:srgbClr val="404040"/>
                </a:solidFill>
              </a:rPr>
              <a:t>that can be systematically varied.  We’ll call it a Variational Form.</a:t>
            </a:r>
          </a:p>
          <a:p>
            <a:pPr lvl="1"/>
            <a:r>
              <a:rPr lang="en-US">
                <a:solidFill>
                  <a:srgbClr val="404040"/>
                </a:solidFill>
              </a:rPr>
              <a:t>An </a:t>
            </a:r>
            <a:r>
              <a:rPr lang="en-US" b="1" u="sng">
                <a:solidFill>
                  <a:srgbClr val="404040"/>
                </a:solidFill>
              </a:rPr>
              <a:t>optimizer</a:t>
            </a:r>
            <a:r>
              <a:rPr lang="en-US">
                <a:solidFill>
                  <a:srgbClr val="404040"/>
                </a:solidFill>
              </a:rPr>
              <a:t> that will ensure minimization of expectation values. </a:t>
            </a:r>
            <a:r>
              <a:rPr lang="en-US" err="1">
                <a:solidFill>
                  <a:srgbClr val="404040"/>
                </a:solidFill>
              </a:rPr>
              <a:t>Qiskit</a:t>
            </a:r>
            <a:r>
              <a:rPr lang="en-US">
                <a:solidFill>
                  <a:srgbClr val="404040"/>
                </a:solidFill>
              </a:rPr>
              <a:t> already provides them.</a:t>
            </a:r>
          </a:p>
          <a:p>
            <a:pPr lvl="2"/>
            <a:r>
              <a:rPr lang="en-US">
                <a:solidFill>
                  <a:srgbClr val="404040"/>
                </a:solidFill>
              </a:rPr>
              <a:t>On noisy environments it is recommended to use the SPSA (</a:t>
            </a:r>
            <a:r>
              <a:rPr lang="en-US" i="1"/>
              <a:t>Simultaneous Perturbation Stochastic Approximation</a:t>
            </a:r>
            <a:r>
              <a:rPr lang="en-US">
                <a:solidFill>
                  <a:srgbClr val="404040"/>
                </a:solidFill>
              </a:rPr>
              <a:t>) optimizer. Less circuit evaluations required due to simultaneous perturbations.</a:t>
            </a:r>
          </a:p>
          <a:p>
            <a:pPr lvl="2"/>
            <a:r>
              <a:rPr lang="en-US">
                <a:solidFill>
                  <a:srgbClr val="404040"/>
                </a:solidFill>
              </a:rPr>
              <a:t>On ideal simulations we have multiple options such as COBYLA (</a:t>
            </a:r>
            <a:r>
              <a:rPr lang="en-US" i="1"/>
              <a:t>Constrained Optimization by Linear Approximation</a:t>
            </a:r>
            <a:r>
              <a:rPr lang="en-US">
                <a:solidFill>
                  <a:srgbClr val="404040"/>
                </a:solidFill>
              </a:rPr>
              <a:t>) or SLSQP (</a:t>
            </a:r>
            <a:r>
              <a:rPr lang="en-US"/>
              <a:t>Sequential Least </a:t>
            </a:r>
            <a:r>
              <a:rPr lang="en-US" err="1"/>
              <a:t>SQuares</a:t>
            </a:r>
            <a:r>
              <a:rPr lang="en-US"/>
              <a:t> Programming</a:t>
            </a:r>
            <a:r>
              <a:rPr lang="en-US">
                <a:solidFill>
                  <a:srgbClr val="404040"/>
                </a:solidFill>
              </a:rPr>
              <a:t>). Normal gradient descent method.</a:t>
            </a:r>
          </a:p>
        </p:txBody>
      </p:sp>
    </p:spTree>
    <p:extLst>
      <p:ext uri="{BB962C8B-B14F-4D97-AF65-F5344CB8AC3E}">
        <p14:creationId xmlns:p14="http://schemas.microsoft.com/office/powerpoint/2010/main" val="4171294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31136" y="467418"/>
            <a:ext cx="7729728" cy="1188720"/>
          </a:xfrm>
          <a:solidFill>
            <a:srgbClr val="FFFFFF"/>
          </a:solidFill>
        </p:spPr>
        <p:txBody>
          <a:bodyPr>
            <a:normAutofit/>
          </a:bodyPr>
          <a:lstStyle/>
          <a:p>
            <a:r>
              <a:rPr lang="en-US"/>
              <a:t>Mapping the Hamiltonian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706062" y="2291262"/>
                <a:ext cx="8779512" cy="2879256"/>
              </a:xfrm>
            </p:spPr>
            <p:txBody>
              <a:bodyPr>
                <a:normAutofit/>
              </a:bodyPr>
              <a:lstStyle/>
              <a:p>
                <a:pPr marL="0" indent="0">
                  <a:buNone/>
                </a:pPr>
                <a:endParaRPr lang="en-US">
                  <a:solidFill>
                    <a:srgbClr val="404040"/>
                  </a:solidFill>
                </a:endParaRPr>
              </a:p>
              <a:p>
                <a:r>
                  <a:rPr lang="en-US">
                    <a:solidFill>
                      <a:srgbClr val="404040"/>
                    </a:solidFill>
                  </a:rPr>
                  <a:t>We have to map the Hilbert space of a quantum harmonic oscillator to that of an N qubit system.</a:t>
                </a:r>
              </a:p>
              <a:p>
                <a:pPr lvl="1"/>
                <a:r>
                  <a:rPr lang="en-US">
                    <a:solidFill>
                      <a:srgbClr val="404040"/>
                    </a:solidFill>
                  </a:rPr>
                  <a:t>The dimension problem. (∞ vs </a:t>
                </a:r>
                <a14:m>
                  <m:oMath xmlns:m="http://schemas.openxmlformats.org/officeDocument/2006/math">
                    <m:sSup>
                      <m:sSupPr>
                        <m:ctrlPr>
                          <a:rPr lang="en-US" i="1">
                            <a:solidFill>
                              <a:srgbClr val="404040"/>
                            </a:solidFill>
                            <a:latin typeface="Cambria Math" panose="02040503050406030204" pitchFamily="18" charset="0"/>
                          </a:rPr>
                        </m:ctrlPr>
                      </m:sSupPr>
                      <m:e>
                        <m:r>
                          <a:rPr lang="en-US" i="1">
                            <a:solidFill>
                              <a:srgbClr val="404040"/>
                            </a:solidFill>
                            <a:latin typeface="Cambria Math" panose="02040503050406030204" pitchFamily="18" charset="0"/>
                          </a:rPr>
                          <m:t>2</m:t>
                        </m:r>
                      </m:e>
                      <m:sup>
                        <m:r>
                          <a:rPr lang="en-US" i="1">
                            <a:solidFill>
                              <a:srgbClr val="404040"/>
                            </a:solidFill>
                            <a:latin typeface="Cambria Math" panose="02040503050406030204" pitchFamily="18" charset="0"/>
                          </a:rPr>
                          <m:t>𝑁</m:t>
                        </m:r>
                      </m:sup>
                    </m:sSup>
                  </m:oMath>
                </a14:m>
                <a:r>
                  <a:rPr lang="en-US">
                    <a:solidFill>
                      <a:srgbClr val="404040"/>
                    </a:solidFill>
                  </a:rPr>
                  <a:t>)</a:t>
                </a:r>
              </a:p>
              <a:p>
                <a:pPr lvl="1"/>
                <a:r>
                  <a:rPr lang="en-US">
                    <a:solidFill>
                      <a:srgbClr val="404040"/>
                    </a:solidFill>
                  </a:rPr>
                  <a:t>State mapping (</a:t>
                </a:r>
                <a14:m>
                  <m:oMath xmlns:m="http://schemas.openxmlformats.org/officeDocument/2006/math">
                    <m:r>
                      <a:rPr lang="en-US" b="0" i="1" smtClean="0">
                        <a:solidFill>
                          <a:srgbClr val="404040"/>
                        </a:solidFill>
                        <a:latin typeface="Cambria Math" panose="02040503050406030204" pitchFamily="18" charset="0"/>
                      </a:rPr>
                      <m:t>|</m:t>
                    </m:r>
                    <m:r>
                      <a:rPr lang="en-US" b="0" i="1" smtClean="0">
                        <a:solidFill>
                          <a:srgbClr val="404040"/>
                        </a:solidFill>
                        <a:latin typeface="Cambria Math" panose="02040503050406030204" pitchFamily="18" charset="0"/>
                      </a:rPr>
                      <m:t>𝑛</m:t>
                    </m:r>
                    <m:r>
                      <a:rPr lang="en-US" b="0" i="1" smtClean="0">
                        <a:solidFill>
                          <a:srgbClr val="404040"/>
                        </a:solidFill>
                        <a:latin typeface="Cambria Math" panose="02040503050406030204" pitchFamily="18" charset="0"/>
                      </a:rPr>
                      <m:t>&gt; →</m:t>
                    </m:r>
                    <m:r>
                      <m:rPr>
                        <m:nor/>
                      </m:rPr>
                      <a:rPr lang="en-US" b="0" i="0" smtClean="0">
                        <a:solidFill>
                          <a:srgbClr val="404040"/>
                        </a:solidFill>
                        <a:latin typeface="Cambria Math" panose="02040503050406030204" pitchFamily="18" charset="0"/>
                        <a:ea typeface="Cambria Math" panose="02040503050406030204" pitchFamily="18" charset="0"/>
                      </a:rPr>
                      <m:t>|0100</m:t>
                    </m:r>
                    <m:r>
                      <a:rPr lang="en-US" b="0" i="1" smtClean="0">
                        <a:solidFill>
                          <a:srgbClr val="404040"/>
                        </a:solidFill>
                        <a:latin typeface="Cambria Math" panose="02040503050406030204" pitchFamily="18" charset="0"/>
                        <a:ea typeface="Cambria Math" panose="02040503050406030204" pitchFamily="18" charset="0"/>
                      </a:rPr>
                      <m:t>…11&gt;)</m:t>
                    </m:r>
                  </m:oMath>
                </a14:m>
                <a:endParaRPr lang="en-US">
                  <a:solidFill>
                    <a:srgbClr val="404040"/>
                  </a:solidFill>
                </a:endParaRPr>
              </a:p>
              <a:p>
                <a:pPr lvl="1"/>
                <a:r>
                  <a:rPr lang="en-US">
                    <a:solidFill>
                      <a:srgbClr val="404040"/>
                    </a:solidFill>
                  </a:rPr>
                  <a:t>Ladder operators mapping (While preserving the algebra! </a:t>
                </a:r>
                <a14:m>
                  <m:oMath xmlns:m="http://schemas.openxmlformats.org/officeDocument/2006/math">
                    <m:d>
                      <m:dPr>
                        <m:begChr m:val="["/>
                        <m:endChr m:val="]"/>
                        <m:ctrlPr>
                          <a:rPr lang="en-US" b="0" i="1" smtClean="0">
                            <a:solidFill>
                              <a:srgbClr val="404040"/>
                            </a:solidFill>
                            <a:latin typeface="Cambria Math" panose="02040503050406030204" pitchFamily="18" charset="0"/>
                          </a:rPr>
                        </m:ctrlPr>
                      </m:dPr>
                      <m:e>
                        <m:sSup>
                          <m:sSupPr>
                            <m:ctrlPr>
                              <a:rPr lang="en-US" b="0" i="1" smtClean="0">
                                <a:solidFill>
                                  <a:srgbClr val="404040"/>
                                </a:solidFill>
                                <a:latin typeface="Cambria Math" panose="02040503050406030204" pitchFamily="18" charset="0"/>
                              </a:rPr>
                            </m:ctrlPr>
                          </m:sSupPr>
                          <m:e>
                            <m:r>
                              <a:rPr lang="en-US" b="0" i="1" smtClean="0">
                                <a:solidFill>
                                  <a:srgbClr val="404040"/>
                                </a:solidFill>
                                <a:latin typeface="Cambria Math" panose="02040503050406030204" pitchFamily="18" charset="0"/>
                              </a:rPr>
                              <m:t>𝑎</m:t>
                            </m:r>
                          </m:e>
                          <m:sup>
                            <m:r>
                              <a:rPr lang="en-US" b="0" i="1" smtClean="0">
                                <a:solidFill>
                                  <a:srgbClr val="404040"/>
                                </a:solidFill>
                                <a:latin typeface="Cambria Math" panose="02040503050406030204" pitchFamily="18" charset="0"/>
                                <a:ea typeface="Cambria Math" panose="02040503050406030204" pitchFamily="18" charset="0"/>
                              </a:rPr>
                              <m:t>†</m:t>
                            </m:r>
                          </m:sup>
                        </m:sSup>
                        <m:r>
                          <a:rPr lang="en-US" b="0" i="1" smtClean="0">
                            <a:solidFill>
                              <a:srgbClr val="404040"/>
                            </a:solidFill>
                            <a:latin typeface="Cambria Math" panose="02040503050406030204" pitchFamily="18" charset="0"/>
                          </a:rPr>
                          <m:t>,</m:t>
                        </m:r>
                        <m:r>
                          <a:rPr lang="en-US" b="0" i="1" smtClean="0">
                            <a:solidFill>
                              <a:srgbClr val="404040"/>
                            </a:solidFill>
                            <a:latin typeface="Cambria Math" panose="02040503050406030204" pitchFamily="18" charset="0"/>
                          </a:rPr>
                          <m:t>𝑎</m:t>
                        </m:r>
                      </m:e>
                    </m:d>
                    <m:r>
                      <a:rPr lang="en-US" b="0" i="1" smtClean="0">
                        <a:solidFill>
                          <a:srgbClr val="404040"/>
                        </a:solidFill>
                        <a:latin typeface="Cambria Math" panose="02040503050406030204" pitchFamily="18" charset="0"/>
                      </a:rPr>
                      <m:t>=1</m:t>
                    </m:r>
                  </m:oMath>
                </a14:m>
                <a:r>
                  <a:rPr lang="en-US">
                    <a:solidFill>
                      <a:srgbClr val="404040"/>
                    </a:solidFill>
                  </a:rPr>
                  <a:t>)</a:t>
                </a:r>
              </a:p>
              <a:p>
                <a:pPr marL="228600" lvl="1" indent="0">
                  <a:buNone/>
                </a:pPr>
                <a:endParaRPr lang="en-US">
                  <a:solidFill>
                    <a:srgbClr val="404040"/>
                  </a:solidFill>
                </a:endParaRPr>
              </a:p>
              <a:p>
                <a:pPr marL="228600" lvl="1" indent="0">
                  <a:buNone/>
                </a:pPr>
                <a:endParaRPr lang="en-US">
                  <a:solidFill>
                    <a:srgbClr val="404040"/>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706062" y="2291262"/>
                <a:ext cx="8779512" cy="2879256"/>
              </a:xfrm>
              <a:blipFill>
                <a:blip r:embed="rId3"/>
                <a:stretch>
                  <a:fillRect l="-48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902601B-0A95-CF78-92AF-A61F565C7987}"/>
              </a:ext>
            </a:extLst>
          </p:cNvPr>
          <p:cNvPicPr>
            <a:picLocks noChangeAspect="1"/>
          </p:cNvPicPr>
          <p:nvPr/>
        </p:nvPicPr>
        <p:blipFill>
          <a:blip r:embed="rId4"/>
          <a:stretch>
            <a:fillRect/>
          </a:stretch>
        </p:blipFill>
        <p:spPr>
          <a:xfrm>
            <a:off x="2732861" y="2022775"/>
            <a:ext cx="1584070" cy="536973"/>
          </a:xfrm>
          <a:prstGeom prst="rect">
            <a:avLst/>
          </a:prstGeom>
        </p:spPr>
      </p:pic>
      <p:pic>
        <p:nvPicPr>
          <p:cNvPr id="5" name="Picture 4">
            <a:extLst>
              <a:ext uri="{FF2B5EF4-FFF2-40B4-BE49-F238E27FC236}">
                <a16:creationId xmlns:a16="http://schemas.microsoft.com/office/drawing/2014/main" id="{06D0A3AE-C63A-4778-4EBA-68CF311FC8E1}"/>
              </a:ext>
            </a:extLst>
          </p:cNvPr>
          <p:cNvPicPr>
            <a:picLocks noChangeAspect="1"/>
          </p:cNvPicPr>
          <p:nvPr/>
        </p:nvPicPr>
        <p:blipFill>
          <a:blip r:embed="rId5"/>
          <a:stretch>
            <a:fillRect/>
          </a:stretch>
        </p:blipFill>
        <p:spPr>
          <a:xfrm>
            <a:off x="7318113" y="2022774"/>
            <a:ext cx="1691465" cy="536973"/>
          </a:xfrm>
          <a:prstGeom prst="rect">
            <a:avLst/>
          </a:prstGeom>
        </p:spPr>
      </p:pic>
    </p:spTree>
    <p:extLst>
      <p:ext uri="{BB962C8B-B14F-4D97-AF65-F5344CB8AC3E}">
        <p14:creationId xmlns:p14="http://schemas.microsoft.com/office/powerpoint/2010/main" val="1650512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0120" y="366819"/>
            <a:ext cx="7437536" cy="1188720"/>
          </a:xfrm>
        </p:spPr>
        <p:txBody>
          <a:bodyPr>
            <a:normAutofit/>
          </a:bodyPr>
          <a:lstStyle/>
          <a:p>
            <a:r>
              <a:rPr lang="en-US"/>
              <a:t>Mapping the Hamiltonian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60120" y="1783488"/>
                <a:ext cx="7437536" cy="3991916"/>
              </a:xfrm>
            </p:spPr>
            <p:txBody>
              <a:bodyPr>
                <a:normAutofit/>
              </a:bodyPr>
              <a:lstStyle/>
              <a:p>
                <a:pPr lvl="1"/>
                <a:r>
                  <a:rPr lang="en-US"/>
                  <a:t>Solving dimensionality:</a:t>
                </a:r>
              </a:p>
              <a:p>
                <a:pPr lvl="2"/>
                <a:r>
                  <a:rPr lang="en-US"/>
                  <a:t>We truncate the space. Map the space of d energy levels to the </a:t>
                </a:r>
                <a14:m>
                  <m:oMath xmlns:m="http://schemas.openxmlformats.org/officeDocument/2006/math">
                    <m:r>
                      <m:rPr>
                        <m:sty m:val="p"/>
                      </m:rPr>
                      <a:rPr lang="en-US" b="0" i="0" smtClean="0">
                        <a:latin typeface="Cambria Math" panose="02040503050406030204" pitchFamily="18" charset="0"/>
                      </a:rPr>
                      <m:t>N</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𝑑</m:t>
                        </m:r>
                      </m:e>
                    </m:func>
                    <m:r>
                      <a:rPr lang="en-US" b="0" i="0" smtClean="0">
                        <a:latin typeface="Cambria Math" panose="02040503050406030204" pitchFamily="18" charset="0"/>
                      </a:rPr>
                      <m:t> </m:t>
                    </m:r>
                  </m:oMath>
                </a14:m>
                <a:r>
                  <a:rPr lang="en-US"/>
                  <a:t>qubit space.</a:t>
                </a:r>
              </a:p>
              <a:p>
                <a:pPr lvl="1"/>
                <a:r>
                  <a:rPr lang="en-US"/>
                  <a:t>Mapping the states:</a:t>
                </a:r>
              </a:p>
              <a:p>
                <a:pPr lvl="2"/>
                <a:r>
                  <a:rPr lang="en-US"/>
                  <a:t>Binary mapping: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&gt; =|</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𝑖𝑛</m:t>
                    </m:r>
                    <m:r>
                      <a:rPr lang="en-US" b="0" i="1" smtClean="0">
                        <a:latin typeface="Cambria Math" panose="02040503050406030204" pitchFamily="18" charset="0"/>
                      </a:rPr>
                      <m:t> </m:t>
                    </m:r>
                    <m:r>
                      <a:rPr lang="en-US" b="0" i="1" smtClean="0">
                        <a:latin typeface="Cambria Math" panose="02040503050406030204" pitchFamily="18" charset="0"/>
                      </a:rPr>
                      <m:t>𝑏𝑖𝑛𝑎𝑟𝑦</m:t>
                    </m:r>
                    <m:r>
                      <a:rPr lang="en-US" b="0" i="1" smtClean="0">
                        <a:latin typeface="Cambria Math" panose="02040503050406030204" pitchFamily="18" charset="0"/>
                      </a:rPr>
                      <m:t> </m:t>
                    </m:r>
                    <m:r>
                      <a:rPr lang="en-US" b="0" i="1" smtClean="0">
                        <a:latin typeface="Cambria Math" panose="02040503050406030204" pitchFamily="18" charset="0"/>
                      </a:rPr>
                      <m:t>𝑤𝑖𝑡h</m:t>
                    </m:r>
                    <m:r>
                      <a:rPr lang="en-US" b="0" i="1" smtClean="0">
                        <a:latin typeface="Cambria Math" panose="02040503050406030204" pitchFamily="18" charset="0"/>
                      </a:rPr>
                      <m:t> </m:t>
                    </m:r>
                    <m:r>
                      <a:rPr lang="en-US" b="0" i="1" smtClean="0">
                        <a:latin typeface="Cambria Math" panose="02040503050406030204" pitchFamily="18" charset="0"/>
                      </a:rPr>
                      <m:t>𝑁</m:t>
                    </m:r>
                    <m:r>
                      <a:rPr lang="en-US" b="0" i="1" smtClean="0">
                        <a:latin typeface="Cambria Math" panose="02040503050406030204" pitchFamily="18" charset="0"/>
                      </a:rPr>
                      <m:t> </m:t>
                    </m:r>
                    <m:r>
                      <a:rPr lang="en-US" b="0" i="1" smtClean="0">
                        <a:latin typeface="Cambria Math" panose="02040503050406030204" pitchFamily="18" charset="0"/>
                      </a:rPr>
                      <m:t>𝑑𝑖𝑔𝑖𝑡𝑠</m:t>
                    </m:r>
                    <m:r>
                      <a:rPr lang="en-US" b="0" i="1" smtClean="0">
                        <a:latin typeface="Cambria Math" panose="02040503050406030204" pitchFamily="18" charset="0"/>
                      </a:rPr>
                      <m:t>&gt;</m:t>
                    </m:r>
                  </m:oMath>
                </a14:m>
                <a:endParaRPr lang="en-US"/>
              </a:p>
              <a:p>
                <a:pPr lvl="1"/>
                <a:r>
                  <a:rPr lang="en-US"/>
                  <a:t>Mapping the ladder operators:</a:t>
                </a:r>
              </a:p>
              <a:p>
                <a:pPr lvl="2"/>
                <a:r>
                  <a:rPr lang="en-US"/>
                  <a:t>Define ladder operators: </a:t>
                </a:r>
                <a14:m>
                  <m:oMath xmlns:m="http://schemas.openxmlformats.org/officeDocument/2006/math">
                    <m:r>
                      <m:rPr>
                        <m:sty m:val="p"/>
                      </m:rPr>
                      <a:rPr lang="en-US" b="0" i="0" smtClean="0">
                        <a:latin typeface="Cambria Math" panose="02040503050406030204" pitchFamily="18" charset="0"/>
                      </a:rPr>
                      <m:t>A</m:t>
                    </m:r>
                    <m:r>
                      <a:rPr lang="en-US" b="0" i="0"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𝑛</m:t>
                        </m:r>
                        <m:r>
                          <a:rPr lang="en-US" b="0" i="1" smtClean="0">
                            <a:latin typeface="Cambria Math" panose="02040503050406030204" pitchFamily="18" charset="0"/>
                          </a:rPr>
                          <m:t>=0</m:t>
                        </m:r>
                      </m:sub>
                      <m:sup>
                        <m:r>
                          <a:rPr lang="en-US" b="0" i="1" smtClean="0">
                            <a:latin typeface="Cambria Math" panose="02040503050406030204" pitchFamily="18" charset="0"/>
                          </a:rPr>
                          <m:t>𝑑</m:t>
                        </m:r>
                        <m:r>
                          <a:rPr lang="en-US" b="0" i="1" smtClean="0">
                            <a:latin typeface="Cambria Math" panose="02040503050406030204" pitchFamily="18" charset="0"/>
                          </a:rPr>
                          <m:t>−2</m:t>
                        </m:r>
                      </m:sup>
                      <m:e>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𝑛</m:t>
                            </m:r>
                            <m:r>
                              <a:rPr lang="en-US" b="0" i="1" smtClean="0">
                                <a:latin typeface="Cambria Math" panose="02040503050406030204" pitchFamily="18" charset="0"/>
                              </a:rPr>
                              <m:t>+1</m:t>
                            </m:r>
                          </m:e>
                        </m:rad>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m:rPr>
                                <m:lit/>
                              </m:rPr>
                              <a:rPr lang="en-US" b="0" i="1" smtClean="0">
                                <a:latin typeface="Cambria Math" panose="02040503050406030204" pitchFamily="18" charset="0"/>
                              </a:rPr>
                              <m:t>&gt;</m:t>
                            </m:r>
                            <m:r>
                              <a:rPr lang="en-US" b="0" i="1" smtClean="0">
                                <a:latin typeface="Cambria Math" panose="02040503050406030204" pitchFamily="18" charset="0"/>
                              </a:rPr>
                              <m:t>&lt;</m:t>
                            </m:r>
                            <m:r>
                              <a:rPr lang="en-US" b="0" i="1" smtClean="0">
                                <a:latin typeface="Cambria Math" panose="02040503050406030204" pitchFamily="18" charset="0"/>
                              </a:rPr>
                              <m:t>𝑛</m:t>
                            </m:r>
                            <m:r>
                              <a:rPr lang="en-US" b="0" i="1" smtClean="0">
                                <a:latin typeface="Cambria Math" panose="02040503050406030204" pitchFamily="18" charset="0"/>
                              </a:rPr>
                              <m:t>+1</m:t>
                            </m:r>
                          </m:e>
                        </m:d>
                      </m:e>
                    </m:nary>
                    <m:r>
                      <a:rPr lang="en-US" b="0" i="1" smtClean="0">
                        <a:latin typeface="Cambria Math" panose="02040503050406030204" pitchFamily="18" charset="0"/>
                      </a:rPr>
                      <m:t>;</m:t>
                    </m:r>
                    <m:r>
                      <a:rPr lang="en-US">
                        <a:latin typeface="Cambria Math" panose="02040503050406030204" pitchFamily="18" charset="0"/>
                      </a:rPr>
                      <m:t>&lt;</m:t>
                    </m:r>
                    <m:r>
                      <a:rPr lang="en-US" i="1">
                        <a:latin typeface="Cambria Math" panose="02040503050406030204" pitchFamily="18" charset="0"/>
                      </a:rPr>
                      <m:t>𝑖</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𝑗</m:t>
                    </m:r>
                    <m:r>
                      <a:rPr lang="en-US" i="1">
                        <a:latin typeface="Cambria Math" panose="02040503050406030204" pitchFamily="18" charset="0"/>
                      </a:rPr>
                      <m:t>&gt;=</m:t>
                    </m:r>
                    <m:rad>
                      <m:radPr>
                        <m:degHide m:val="on"/>
                        <m:ctrlPr>
                          <a:rPr lang="en-US" i="1">
                            <a:latin typeface="Cambria Math" panose="02040503050406030204" pitchFamily="18" charset="0"/>
                          </a:rPr>
                        </m:ctrlPr>
                      </m:radPr>
                      <m:deg/>
                      <m:e>
                        <m:r>
                          <a:rPr lang="en-US" i="1">
                            <a:latin typeface="Cambria Math" panose="02040503050406030204" pitchFamily="18" charset="0"/>
                          </a:rPr>
                          <m:t>𝑖</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r>
                          <a:rPr lang="en-US" i="1">
                            <a:latin typeface="Cambria Math" panose="02040503050406030204" pitchFamily="18" charset="0"/>
                          </a:rPr>
                          <m:t>𝑖</m:t>
                        </m:r>
                        <m:r>
                          <a:rPr lang="en-US" b="0" i="1" smtClean="0">
                            <a:latin typeface="Cambria Math" panose="02040503050406030204" pitchFamily="18" charset="0"/>
                          </a:rPr>
                          <m:t>,</m:t>
                        </m:r>
                        <m:r>
                          <a:rPr lang="en-US" i="1">
                            <a:latin typeface="Cambria Math" panose="02040503050406030204" pitchFamily="18" charset="0"/>
                          </a:rPr>
                          <m:t>𝑗</m:t>
                        </m:r>
                        <m:r>
                          <a:rPr lang="en-US" b="0" i="1" smtClean="0">
                            <a:latin typeface="Cambria Math" panose="02040503050406030204" pitchFamily="18" charset="0"/>
                          </a:rPr>
                          <m:t>−1</m:t>
                        </m:r>
                      </m:sub>
                    </m:sSub>
                  </m:oMath>
                </a14:m>
                <a:endParaRPr lang="en-US"/>
              </a:p>
              <a:p>
                <a:pPr lvl="2"/>
                <a:r>
                  <a:rPr lang="en-US"/>
                  <a:t>Note that matrix commutators are always traceless. (“Traceless Identity”)</a:t>
                </a:r>
              </a:p>
              <a:p>
                <a:pPr lvl="2"/>
                <a:r>
                  <a:rPr lang="en-US"/>
                  <a:t>The projectors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𝑛</m:t>
                        </m:r>
                        <m:r>
                          <m:rPr>
                            <m:lit/>
                          </m:rPr>
                          <a:rPr lang="en-US" i="1">
                            <a:latin typeface="Cambria Math" panose="02040503050406030204" pitchFamily="18" charset="0"/>
                          </a:rPr>
                          <m:t>&gt;</m:t>
                        </m:r>
                        <m:r>
                          <a:rPr lang="en-US" i="1">
                            <a:latin typeface="Cambria Math" panose="02040503050406030204" pitchFamily="18" charset="0"/>
                          </a:rPr>
                          <m:t>&lt;</m:t>
                        </m:r>
                        <m:r>
                          <a:rPr lang="en-US" i="1">
                            <a:latin typeface="Cambria Math" panose="02040503050406030204" pitchFamily="18" charset="0"/>
                          </a:rPr>
                          <m:t>𝑛</m:t>
                        </m:r>
                        <m:r>
                          <a:rPr lang="en-US" i="1">
                            <a:latin typeface="Cambria Math" panose="02040503050406030204" pitchFamily="18" charset="0"/>
                          </a:rPr>
                          <m:t>+1</m:t>
                        </m:r>
                      </m:e>
                    </m:d>
                  </m:oMath>
                </a14:m>
                <a:r>
                  <a:rPr lang="en-US"/>
                  <a:t> are mapped to Pauli operators.</a:t>
                </a:r>
              </a:p>
              <a:p>
                <a:pPr lvl="1"/>
                <a:r>
                  <a:rPr lang="en-US"/>
                  <a:t>We also define Hamiltonians for cubic and quartic perturbations and convert all three to Pauli sums: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60120" y="1783488"/>
                <a:ext cx="7437536" cy="3991916"/>
              </a:xfrm>
              <a:blipFill>
                <a:blip r:embed="rId3"/>
                <a:stretch>
                  <a:fillRect t="-459"/>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BA4C5437-838C-45F6-BFC8-3AF0ADE3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7576" y="-2"/>
            <a:ext cx="3284423"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ACBD493-E381-4822-8F8F-A4194DFDB1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04853" y="484632"/>
            <a:ext cx="2310590" cy="175022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310D9BE-4AD2-4CC3-84FA-4E05790B5B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04853" y="2395728"/>
            <a:ext cx="2310590" cy="175022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D7CC766-DF6B-4E3F-8101-8D5F35D4A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04853" y="4311381"/>
            <a:ext cx="2310590" cy="175022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B0472A5-BAE0-9292-F917-7FA21164407A}"/>
              </a:ext>
            </a:extLst>
          </p:cNvPr>
          <p:cNvPicPr>
            <a:picLocks noChangeAspect="1"/>
          </p:cNvPicPr>
          <p:nvPr/>
        </p:nvPicPr>
        <p:blipFill>
          <a:blip r:embed="rId4"/>
          <a:stretch>
            <a:fillRect/>
          </a:stretch>
        </p:blipFill>
        <p:spPr>
          <a:xfrm>
            <a:off x="9546007" y="2703798"/>
            <a:ext cx="2007553" cy="1048010"/>
          </a:xfrm>
          <a:prstGeom prst="rect">
            <a:avLst/>
          </a:prstGeom>
        </p:spPr>
      </p:pic>
      <p:pic>
        <p:nvPicPr>
          <p:cNvPr id="8" name="Picture 7" descr="Shape&#10;&#10;Description automatically generated with medium confidence">
            <a:extLst>
              <a:ext uri="{FF2B5EF4-FFF2-40B4-BE49-F238E27FC236}">
                <a16:creationId xmlns:a16="http://schemas.microsoft.com/office/drawing/2014/main" id="{2A435138-8C8D-DED7-9BF8-153D089824DE}"/>
              </a:ext>
            </a:extLst>
          </p:cNvPr>
          <p:cNvPicPr>
            <a:picLocks noChangeAspect="1"/>
          </p:cNvPicPr>
          <p:nvPr/>
        </p:nvPicPr>
        <p:blipFill>
          <a:blip r:embed="rId5"/>
          <a:stretch>
            <a:fillRect/>
          </a:stretch>
        </p:blipFill>
        <p:spPr>
          <a:xfrm>
            <a:off x="5926002" y="5652109"/>
            <a:ext cx="2552700" cy="428093"/>
          </a:xfrm>
          <a:prstGeom prst="rect">
            <a:avLst/>
          </a:prstGeom>
        </p:spPr>
      </p:pic>
      <p:pic>
        <p:nvPicPr>
          <p:cNvPr id="12" name="Picture 11" descr="Shape&#10;&#10;Description automatically generated with medium confidence">
            <a:extLst>
              <a:ext uri="{FF2B5EF4-FFF2-40B4-BE49-F238E27FC236}">
                <a16:creationId xmlns:a16="http://schemas.microsoft.com/office/drawing/2014/main" id="{381255ED-D5BA-B899-3418-5497DBE6DB1A}"/>
              </a:ext>
            </a:extLst>
          </p:cNvPr>
          <p:cNvPicPr>
            <a:picLocks noChangeAspect="1"/>
          </p:cNvPicPr>
          <p:nvPr/>
        </p:nvPicPr>
        <p:blipFill>
          <a:blip r:embed="rId6"/>
          <a:stretch>
            <a:fillRect/>
          </a:stretch>
        </p:blipFill>
        <p:spPr>
          <a:xfrm>
            <a:off x="2711286" y="5652109"/>
            <a:ext cx="2552700" cy="425450"/>
          </a:xfrm>
          <a:prstGeom prst="rect">
            <a:avLst/>
          </a:prstGeom>
        </p:spPr>
      </p:pic>
      <p:pic>
        <p:nvPicPr>
          <p:cNvPr id="15" name="Picture 14">
            <a:extLst>
              <a:ext uri="{FF2B5EF4-FFF2-40B4-BE49-F238E27FC236}">
                <a16:creationId xmlns:a16="http://schemas.microsoft.com/office/drawing/2014/main" id="{72C83ECC-33E6-F34E-7E1B-B99C7501E6C4}"/>
              </a:ext>
            </a:extLst>
          </p:cNvPr>
          <p:cNvPicPr>
            <a:picLocks noChangeAspect="1"/>
          </p:cNvPicPr>
          <p:nvPr/>
        </p:nvPicPr>
        <p:blipFill>
          <a:blip r:embed="rId7"/>
          <a:stretch>
            <a:fillRect/>
          </a:stretch>
        </p:blipFill>
        <p:spPr>
          <a:xfrm>
            <a:off x="687831" y="5651305"/>
            <a:ext cx="1361440" cy="425450"/>
          </a:xfrm>
          <a:prstGeom prst="rect">
            <a:avLst/>
          </a:prstGeom>
        </p:spPr>
      </p:pic>
      <p:pic>
        <p:nvPicPr>
          <p:cNvPr id="10" name="Picture 9" descr="Text&#10;&#10;Description automatically generated with medium confidence">
            <a:extLst>
              <a:ext uri="{FF2B5EF4-FFF2-40B4-BE49-F238E27FC236}">
                <a16:creationId xmlns:a16="http://schemas.microsoft.com/office/drawing/2014/main" id="{F49C0FC1-E6A4-A14B-1279-A0A25FC1A728}"/>
              </a:ext>
            </a:extLst>
          </p:cNvPr>
          <p:cNvPicPr>
            <a:picLocks noChangeAspect="1"/>
          </p:cNvPicPr>
          <p:nvPr/>
        </p:nvPicPr>
        <p:blipFill>
          <a:blip r:embed="rId8"/>
          <a:stretch>
            <a:fillRect/>
          </a:stretch>
        </p:blipFill>
        <p:spPr>
          <a:xfrm>
            <a:off x="9115016" y="6081791"/>
            <a:ext cx="2869534" cy="758530"/>
          </a:xfrm>
          <a:prstGeom prst="rect">
            <a:avLst/>
          </a:prstGeom>
        </p:spPr>
      </p:pic>
      <p:pic>
        <p:nvPicPr>
          <p:cNvPr id="11" name="Picture 10">
            <a:extLst>
              <a:ext uri="{FF2B5EF4-FFF2-40B4-BE49-F238E27FC236}">
                <a16:creationId xmlns:a16="http://schemas.microsoft.com/office/drawing/2014/main" id="{BE520658-0B84-6AAE-60A9-0F97EB1A33DC}"/>
              </a:ext>
            </a:extLst>
          </p:cNvPr>
          <p:cNvPicPr>
            <a:picLocks noChangeAspect="1"/>
          </p:cNvPicPr>
          <p:nvPr/>
        </p:nvPicPr>
        <p:blipFill>
          <a:blip r:embed="rId9"/>
          <a:stretch>
            <a:fillRect/>
          </a:stretch>
        </p:blipFill>
        <p:spPr>
          <a:xfrm>
            <a:off x="687831" y="6348109"/>
            <a:ext cx="7437537" cy="401736"/>
          </a:xfrm>
          <a:prstGeom prst="rect">
            <a:avLst/>
          </a:prstGeom>
        </p:spPr>
      </p:pic>
      <p:pic>
        <p:nvPicPr>
          <p:cNvPr id="13" name="Picture 12">
            <a:extLst>
              <a:ext uri="{FF2B5EF4-FFF2-40B4-BE49-F238E27FC236}">
                <a16:creationId xmlns:a16="http://schemas.microsoft.com/office/drawing/2014/main" id="{BF2825CB-381E-707F-32DE-4AF03AA1DD23}"/>
              </a:ext>
            </a:extLst>
          </p:cNvPr>
          <p:cNvPicPr>
            <a:picLocks noChangeAspect="1"/>
          </p:cNvPicPr>
          <p:nvPr/>
        </p:nvPicPr>
        <p:blipFill>
          <a:blip r:embed="rId10"/>
          <a:stretch>
            <a:fillRect/>
          </a:stretch>
        </p:blipFill>
        <p:spPr>
          <a:xfrm>
            <a:off x="9499115" y="833641"/>
            <a:ext cx="2119125" cy="1067077"/>
          </a:xfrm>
          <a:prstGeom prst="rect">
            <a:avLst/>
          </a:prstGeom>
        </p:spPr>
      </p:pic>
      <p:pic>
        <p:nvPicPr>
          <p:cNvPr id="16" name="Picture 15">
            <a:extLst>
              <a:ext uri="{FF2B5EF4-FFF2-40B4-BE49-F238E27FC236}">
                <a16:creationId xmlns:a16="http://schemas.microsoft.com/office/drawing/2014/main" id="{2B4A5F6D-6436-C32C-B09E-03E72EC82C16}"/>
              </a:ext>
            </a:extLst>
          </p:cNvPr>
          <p:cNvPicPr>
            <a:picLocks noChangeAspect="1"/>
          </p:cNvPicPr>
          <p:nvPr/>
        </p:nvPicPr>
        <p:blipFill>
          <a:blip r:embed="rId11"/>
          <a:stretch>
            <a:fillRect/>
          </a:stretch>
        </p:blipFill>
        <p:spPr>
          <a:xfrm>
            <a:off x="9475669" y="4726135"/>
            <a:ext cx="2216328" cy="963047"/>
          </a:xfrm>
          <a:prstGeom prst="rect">
            <a:avLst/>
          </a:prstGeom>
        </p:spPr>
      </p:pic>
    </p:spTree>
    <p:extLst>
      <p:ext uri="{BB962C8B-B14F-4D97-AF65-F5344CB8AC3E}">
        <p14:creationId xmlns:p14="http://schemas.microsoft.com/office/powerpoint/2010/main" val="2350962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CA0DF6-8014-2EF5-B7C8-92E911C7521B}"/>
              </a:ext>
            </a:extLst>
          </p:cNvPr>
          <p:cNvPicPr>
            <a:picLocks noChangeAspect="1"/>
          </p:cNvPicPr>
          <p:nvPr/>
        </p:nvPicPr>
        <p:blipFill>
          <a:blip r:embed="rId3"/>
          <a:stretch>
            <a:fillRect/>
          </a:stretch>
        </p:blipFill>
        <p:spPr>
          <a:xfrm>
            <a:off x="321733" y="2447432"/>
            <a:ext cx="4671595" cy="2405870"/>
          </a:xfrm>
          <a:prstGeom prst="rect">
            <a:avLst/>
          </a:prstGeom>
        </p:spPr>
      </p:pic>
      <p:sp>
        <p:nvSpPr>
          <p:cNvPr id="22" name="Rectangle 17">
            <a:extLst>
              <a:ext uri="{FF2B5EF4-FFF2-40B4-BE49-F238E27FC236}">
                <a16:creationId xmlns:a16="http://schemas.microsoft.com/office/drawing/2014/main" id="{DCD3F51F-E0F2-41F0-9EAD-111C87DFF5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107866" y="508368"/>
            <a:ext cx="5291327" cy="1188720"/>
          </a:xfrm>
          <a:solidFill>
            <a:srgbClr val="FFFFFF"/>
          </a:solidFill>
          <a:ln>
            <a:solidFill>
              <a:srgbClr val="404040"/>
            </a:solidFill>
          </a:ln>
        </p:spPr>
        <p:txBody>
          <a:bodyPr>
            <a:normAutofit/>
          </a:bodyPr>
          <a:lstStyle/>
          <a:p>
            <a:r>
              <a:rPr lang="en-US"/>
              <a:t>Variational Forms</a:t>
            </a:r>
          </a:p>
        </p:txBody>
      </p:sp>
      <p:sp>
        <p:nvSpPr>
          <p:cNvPr id="3" name="Content Placeholder 2"/>
          <p:cNvSpPr>
            <a:spLocks noGrp="1"/>
          </p:cNvSpPr>
          <p:nvPr>
            <p:ph idx="1"/>
          </p:nvPr>
        </p:nvSpPr>
        <p:spPr>
          <a:xfrm>
            <a:off x="6119732" y="2098431"/>
            <a:ext cx="5285791" cy="4513384"/>
          </a:xfrm>
        </p:spPr>
        <p:txBody>
          <a:bodyPr>
            <a:normAutofit/>
          </a:bodyPr>
          <a:lstStyle/>
          <a:p>
            <a:r>
              <a:rPr lang="en-US">
                <a:solidFill>
                  <a:srgbClr val="FFFFFF"/>
                </a:solidFill>
              </a:rPr>
              <a:t>Variational Forms are fixed form parametrized circuits that will be applied to the state |0&gt;</a:t>
            </a:r>
          </a:p>
          <a:p>
            <a:r>
              <a:rPr lang="en-US" err="1">
                <a:solidFill>
                  <a:srgbClr val="FFFFFF"/>
                </a:solidFill>
              </a:rPr>
              <a:t>Qiskit</a:t>
            </a:r>
            <a:r>
              <a:rPr lang="en-US">
                <a:solidFill>
                  <a:srgbClr val="FFFFFF"/>
                </a:solidFill>
              </a:rPr>
              <a:t> provides a multitude of ways to create parametrized circuits, we shall focus on the EfficientSU2 method.</a:t>
            </a:r>
          </a:p>
          <a:p>
            <a:pPr lvl="1"/>
            <a:r>
              <a:rPr lang="en-US">
                <a:solidFill>
                  <a:srgbClr val="FFFFFF"/>
                </a:solidFill>
              </a:rPr>
              <a:t>Hardware Efficient.</a:t>
            </a:r>
          </a:p>
          <a:p>
            <a:pPr lvl="1"/>
            <a:r>
              <a:rPr lang="en-US">
                <a:solidFill>
                  <a:srgbClr val="FFFFFF"/>
                </a:solidFill>
              </a:rPr>
              <a:t>Alternating layers of SU(2) (mostly rotations) and entangling (mostly CNOTs) operations.</a:t>
            </a:r>
          </a:p>
          <a:p>
            <a:pPr marL="228600" lvl="1" indent="0">
              <a:buNone/>
            </a:pPr>
            <a:r>
              <a:rPr lang="en-US" sz="1800">
                <a:solidFill>
                  <a:srgbClr val="FFFFFF"/>
                </a:solidFill>
              </a:rPr>
              <a:t>Real devices: Low repetitions and linear entanglement.</a:t>
            </a:r>
          </a:p>
          <a:p>
            <a:pPr marL="228600" lvl="1" indent="0">
              <a:buNone/>
            </a:pPr>
            <a:r>
              <a:rPr lang="en-US" sz="1800">
                <a:solidFill>
                  <a:srgbClr val="FFFFFF"/>
                </a:solidFill>
              </a:rPr>
              <a:t>	Lower depth = Less errors</a:t>
            </a:r>
          </a:p>
          <a:p>
            <a:pPr marL="228600" lvl="1" indent="0">
              <a:buNone/>
            </a:pPr>
            <a:r>
              <a:rPr lang="en-US" sz="1800">
                <a:solidFill>
                  <a:srgbClr val="FFFFFF"/>
                </a:solidFill>
              </a:rPr>
              <a:t>	Linear entanglement = No SWAP Gates.</a:t>
            </a:r>
          </a:p>
        </p:txBody>
      </p:sp>
      <p:pic>
        <p:nvPicPr>
          <p:cNvPr id="8" name="Picture 7">
            <a:extLst>
              <a:ext uri="{FF2B5EF4-FFF2-40B4-BE49-F238E27FC236}">
                <a16:creationId xmlns:a16="http://schemas.microsoft.com/office/drawing/2014/main" id="{C5562E4C-3F83-B36C-52EA-7E4F71DAC7D8}"/>
              </a:ext>
            </a:extLst>
          </p:cNvPr>
          <p:cNvPicPr>
            <a:picLocks noChangeAspect="1"/>
          </p:cNvPicPr>
          <p:nvPr/>
        </p:nvPicPr>
        <p:blipFill>
          <a:blip r:embed="rId4"/>
          <a:stretch>
            <a:fillRect/>
          </a:stretch>
        </p:blipFill>
        <p:spPr>
          <a:xfrm>
            <a:off x="130081" y="5161770"/>
            <a:ext cx="5028237" cy="1159517"/>
          </a:xfrm>
          <a:prstGeom prst="rect">
            <a:avLst/>
          </a:prstGeom>
        </p:spPr>
      </p:pic>
      <p:pic>
        <p:nvPicPr>
          <p:cNvPr id="10" name="Picture 9">
            <a:extLst>
              <a:ext uri="{FF2B5EF4-FFF2-40B4-BE49-F238E27FC236}">
                <a16:creationId xmlns:a16="http://schemas.microsoft.com/office/drawing/2014/main" id="{A48C1F69-B8B8-E033-C704-F3A90AD6CDF1}"/>
              </a:ext>
            </a:extLst>
          </p:cNvPr>
          <p:cNvPicPr>
            <a:picLocks noChangeAspect="1"/>
          </p:cNvPicPr>
          <p:nvPr/>
        </p:nvPicPr>
        <p:blipFill>
          <a:blip r:embed="rId5"/>
          <a:stretch>
            <a:fillRect/>
          </a:stretch>
        </p:blipFill>
        <p:spPr>
          <a:xfrm>
            <a:off x="609048" y="508368"/>
            <a:ext cx="3632200" cy="1346200"/>
          </a:xfrm>
          <a:prstGeom prst="rect">
            <a:avLst/>
          </a:prstGeom>
        </p:spPr>
      </p:pic>
    </p:spTree>
    <p:extLst>
      <p:ext uri="{BB962C8B-B14F-4D97-AF65-F5344CB8AC3E}">
        <p14:creationId xmlns:p14="http://schemas.microsoft.com/office/powerpoint/2010/main" val="3559965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4" name="Rectangle 17">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3467" y="643467"/>
            <a:ext cx="3363974" cy="1728044"/>
          </a:xfrm>
          <a:noFill/>
          <a:ln>
            <a:solidFill>
              <a:schemeClr val="bg1"/>
            </a:solidFill>
          </a:ln>
        </p:spPr>
        <p:txBody>
          <a:bodyPr wrap="square">
            <a:normAutofit/>
          </a:bodyPr>
          <a:lstStyle/>
          <a:p>
            <a:r>
              <a:rPr lang="en-US">
                <a:solidFill>
                  <a:schemeClr val="bg1"/>
                </a:solidFill>
              </a:rPr>
              <a:t>Simulations</a:t>
            </a:r>
          </a:p>
        </p:txBody>
      </p:sp>
      <p:sp>
        <p:nvSpPr>
          <p:cNvPr id="3" name="Content Placeholder 2"/>
          <p:cNvSpPr>
            <a:spLocks noGrp="1"/>
          </p:cNvSpPr>
          <p:nvPr>
            <p:ph idx="1"/>
          </p:nvPr>
        </p:nvSpPr>
        <p:spPr>
          <a:xfrm>
            <a:off x="643468" y="2638044"/>
            <a:ext cx="3363974" cy="3415622"/>
          </a:xfrm>
        </p:spPr>
        <p:txBody>
          <a:bodyPr>
            <a:normAutofit lnSpcReduction="10000"/>
          </a:bodyPr>
          <a:lstStyle/>
          <a:p>
            <a:pPr marL="0" indent="0">
              <a:buNone/>
            </a:pPr>
            <a:endParaRPr lang="en-US">
              <a:solidFill>
                <a:schemeClr val="bg1"/>
              </a:solidFill>
            </a:endParaRPr>
          </a:p>
          <a:p>
            <a:pPr lvl="1"/>
            <a:r>
              <a:rPr lang="en-US">
                <a:solidFill>
                  <a:schemeClr val="bg1"/>
                </a:solidFill>
              </a:rPr>
              <a:t>We can now begin doing VQE calculations in </a:t>
            </a:r>
            <a:r>
              <a:rPr lang="en-US" err="1">
                <a:solidFill>
                  <a:schemeClr val="bg1"/>
                </a:solidFill>
              </a:rPr>
              <a:t>Qiskit</a:t>
            </a:r>
            <a:r>
              <a:rPr lang="en-US">
                <a:solidFill>
                  <a:schemeClr val="bg1"/>
                </a:solidFill>
              </a:rPr>
              <a:t>.</a:t>
            </a:r>
          </a:p>
          <a:p>
            <a:pPr lvl="1"/>
            <a:r>
              <a:rPr lang="en-US">
                <a:solidFill>
                  <a:schemeClr val="bg1"/>
                </a:solidFill>
              </a:rPr>
              <a:t>We run both ideal and noisy simulations in different optimizers.</a:t>
            </a:r>
          </a:p>
          <a:p>
            <a:pPr lvl="1"/>
            <a:r>
              <a:rPr lang="en-US">
                <a:solidFill>
                  <a:schemeClr val="bg1"/>
                </a:solidFill>
              </a:rPr>
              <a:t>The noise model of our simulations is based on the IBM Manila quantum computer</a:t>
            </a:r>
          </a:p>
          <a:p>
            <a:pPr lvl="1"/>
            <a:r>
              <a:rPr lang="en-US">
                <a:solidFill>
                  <a:schemeClr val="bg1"/>
                </a:solidFill>
              </a:rPr>
              <a:t>Note we can also provide an initial point to our  Variational Form.</a:t>
            </a:r>
          </a:p>
        </p:txBody>
      </p:sp>
      <p:pic>
        <p:nvPicPr>
          <p:cNvPr id="6" name="Picture 5">
            <a:extLst>
              <a:ext uri="{FF2B5EF4-FFF2-40B4-BE49-F238E27FC236}">
                <a16:creationId xmlns:a16="http://schemas.microsoft.com/office/drawing/2014/main" id="{EBCBBC4C-4194-B89E-271D-316891FA7AC7}"/>
              </a:ext>
            </a:extLst>
          </p:cNvPr>
          <p:cNvPicPr>
            <a:picLocks noChangeAspect="1"/>
          </p:cNvPicPr>
          <p:nvPr/>
        </p:nvPicPr>
        <p:blipFill>
          <a:blip r:embed="rId3"/>
          <a:stretch>
            <a:fillRect/>
          </a:stretch>
        </p:blipFill>
        <p:spPr>
          <a:xfrm>
            <a:off x="5031649" y="596349"/>
            <a:ext cx="7014278" cy="3472068"/>
          </a:xfrm>
          <a:prstGeom prst="rect">
            <a:avLst/>
          </a:prstGeom>
        </p:spPr>
      </p:pic>
      <p:pic>
        <p:nvPicPr>
          <p:cNvPr id="4" name="Picture 3">
            <a:extLst>
              <a:ext uri="{FF2B5EF4-FFF2-40B4-BE49-F238E27FC236}">
                <a16:creationId xmlns:a16="http://schemas.microsoft.com/office/drawing/2014/main" id="{6034878F-9E80-3227-7586-49EEF78937E4}"/>
              </a:ext>
            </a:extLst>
          </p:cNvPr>
          <p:cNvPicPr>
            <a:picLocks noChangeAspect="1"/>
          </p:cNvPicPr>
          <p:nvPr/>
        </p:nvPicPr>
        <p:blipFill>
          <a:blip r:embed="rId4"/>
          <a:stretch>
            <a:fillRect/>
          </a:stretch>
        </p:blipFill>
        <p:spPr>
          <a:xfrm>
            <a:off x="5031649" y="4230818"/>
            <a:ext cx="7014279" cy="2376739"/>
          </a:xfrm>
          <a:prstGeom prst="rect">
            <a:avLst/>
          </a:prstGeom>
        </p:spPr>
      </p:pic>
    </p:spTree>
    <p:extLst>
      <p:ext uri="{BB962C8B-B14F-4D97-AF65-F5344CB8AC3E}">
        <p14:creationId xmlns:p14="http://schemas.microsoft.com/office/powerpoint/2010/main" val="3860046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A53E3D-E84C-7E77-E1DA-5E219B91D604}"/>
              </a:ext>
            </a:extLst>
          </p:cNvPr>
          <p:cNvSpPr>
            <a:spLocks noGrp="1"/>
          </p:cNvSpPr>
          <p:nvPr>
            <p:ph type="body" idx="1"/>
          </p:nvPr>
        </p:nvSpPr>
        <p:spPr>
          <a:xfrm>
            <a:off x="178703" y="1160495"/>
            <a:ext cx="3757193" cy="704087"/>
          </a:xfrm>
        </p:spPr>
        <p:txBody>
          <a:bodyPr/>
          <a:lstStyle/>
          <a:p>
            <a:r>
              <a:rPr lang="en-US"/>
              <a:t>Harmonic Oscillator</a:t>
            </a:r>
          </a:p>
        </p:txBody>
      </p:sp>
      <p:sp>
        <p:nvSpPr>
          <p:cNvPr id="6" name="Title 5">
            <a:extLst>
              <a:ext uri="{FF2B5EF4-FFF2-40B4-BE49-F238E27FC236}">
                <a16:creationId xmlns:a16="http://schemas.microsoft.com/office/drawing/2014/main" id="{34B3E62F-897E-27E9-6E09-5C9F5FB51BA2}"/>
              </a:ext>
            </a:extLst>
          </p:cNvPr>
          <p:cNvSpPr>
            <a:spLocks noGrp="1"/>
          </p:cNvSpPr>
          <p:nvPr>
            <p:ph type="title"/>
          </p:nvPr>
        </p:nvSpPr>
        <p:spPr>
          <a:xfrm>
            <a:off x="2231136" y="132359"/>
            <a:ext cx="7729728" cy="1188720"/>
          </a:xfrm>
        </p:spPr>
        <p:txBody>
          <a:bodyPr/>
          <a:lstStyle/>
          <a:p>
            <a:r>
              <a:rPr lang="en-US"/>
              <a:t>Ideal Simulations</a:t>
            </a:r>
          </a:p>
        </p:txBody>
      </p:sp>
      <p:grpSp>
        <p:nvGrpSpPr>
          <p:cNvPr id="9" name="Group 8">
            <a:extLst>
              <a:ext uri="{FF2B5EF4-FFF2-40B4-BE49-F238E27FC236}">
                <a16:creationId xmlns:a16="http://schemas.microsoft.com/office/drawing/2014/main" id="{CC75FE91-AB6C-CDF1-76A3-7BEC0BE68DDB}"/>
              </a:ext>
            </a:extLst>
          </p:cNvPr>
          <p:cNvGrpSpPr/>
          <p:nvPr/>
        </p:nvGrpSpPr>
        <p:grpSpPr>
          <a:xfrm>
            <a:off x="145628" y="1989384"/>
            <a:ext cx="3790268" cy="4736257"/>
            <a:chOff x="7076514" y="1973031"/>
            <a:chExt cx="2161366" cy="2599039"/>
          </a:xfrm>
        </p:grpSpPr>
        <p:pic>
          <p:nvPicPr>
            <p:cNvPr id="7" name="Picture 6">
              <a:extLst>
                <a:ext uri="{FF2B5EF4-FFF2-40B4-BE49-F238E27FC236}">
                  <a16:creationId xmlns:a16="http://schemas.microsoft.com/office/drawing/2014/main" id="{C605B004-AC87-1507-9EC1-EF2202B64D2B}"/>
                </a:ext>
              </a:extLst>
            </p:cNvPr>
            <p:cNvPicPr>
              <a:picLocks noChangeAspect="1"/>
            </p:cNvPicPr>
            <p:nvPr/>
          </p:nvPicPr>
          <p:blipFill>
            <a:blip r:embed="rId3"/>
            <a:stretch>
              <a:fillRect/>
            </a:stretch>
          </p:blipFill>
          <p:spPr>
            <a:xfrm>
              <a:off x="7076514" y="1973031"/>
              <a:ext cx="2161366" cy="1167137"/>
            </a:xfrm>
            <a:prstGeom prst="rect">
              <a:avLst/>
            </a:prstGeom>
          </p:spPr>
        </p:pic>
        <p:pic>
          <p:nvPicPr>
            <p:cNvPr id="8" name="Picture 7">
              <a:extLst>
                <a:ext uri="{FF2B5EF4-FFF2-40B4-BE49-F238E27FC236}">
                  <a16:creationId xmlns:a16="http://schemas.microsoft.com/office/drawing/2014/main" id="{328D752E-46AE-5BDE-63B4-5986C0CF6F65}"/>
                </a:ext>
              </a:extLst>
            </p:cNvPr>
            <p:cNvPicPr>
              <a:picLocks noChangeAspect="1"/>
            </p:cNvPicPr>
            <p:nvPr/>
          </p:nvPicPr>
          <p:blipFill>
            <a:blip r:embed="rId4"/>
            <a:stretch>
              <a:fillRect/>
            </a:stretch>
          </p:blipFill>
          <p:spPr>
            <a:xfrm>
              <a:off x="7076514" y="3140167"/>
              <a:ext cx="2161366" cy="1431903"/>
            </a:xfrm>
            <a:prstGeom prst="rect">
              <a:avLst/>
            </a:prstGeom>
          </p:spPr>
        </p:pic>
      </p:grpSp>
      <p:sp>
        <p:nvSpPr>
          <p:cNvPr id="12" name="Text Placeholder 1">
            <a:extLst>
              <a:ext uri="{FF2B5EF4-FFF2-40B4-BE49-F238E27FC236}">
                <a16:creationId xmlns:a16="http://schemas.microsoft.com/office/drawing/2014/main" id="{2201C539-DACE-DE21-DF96-4C82745C2393}"/>
              </a:ext>
            </a:extLst>
          </p:cNvPr>
          <p:cNvSpPr txBox="1">
            <a:spLocks/>
          </p:cNvSpPr>
          <p:nvPr/>
        </p:nvSpPr>
        <p:spPr>
          <a:xfrm>
            <a:off x="4386269" y="1312894"/>
            <a:ext cx="3517833" cy="704087"/>
          </a:xfrm>
          <a:prstGeom prst="rect">
            <a:avLst/>
          </a:prstGeom>
        </p:spPr>
        <p:txBody>
          <a:bodyPr vert="horz" lIns="91440" tIns="45720" rIns="91440" bIns="45720" rtlCol="0" anchor="b" anchorCtr="1">
            <a:normAutofit/>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1900" b="0" kern="1200" cap="all" spc="100" baseline="0">
                <a:solidFill>
                  <a:schemeClr val="accent2">
                    <a:lumMod val="75000"/>
                  </a:schemeClr>
                </a:solidFill>
                <a:latin typeface="+mn-lt"/>
                <a:ea typeface="+mn-ea"/>
                <a:cs typeface="+mn-cs"/>
              </a:defRPr>
            </a:lvl1pPr>
            <a:lvl2pPr marL="457200" indent="0" algn="l" defTabSz="914400" rtl="0" eaLnBrk="1" latinLnBrk="0" hangingPunct="1">
              <a:lnSpc>
                <a:spcPct val="100000"/>
              </a:lnSpc>
              <a:spcBef>
                <a:spcPts val="1000"/>
              </a:spcBef>
              <a:buClr>
                <a:schemeClr val="accent2"/>
              </a:buClr>
              <a:buFont typeface="Arial" panose="020B0604020202020204" pitchFamily="34" charset="0"/>
              <a:buNone/>
              <a:defRPr sz="1900" b="1" kern="1200">
                <a:solidFill>
                  <a:schemeClr val="tx1">
                    <a:lumMod val="85000"/>
                    <a:lumOff val="15000"/>
                  </a:schemeClr>
                </a:solidFill>
                <a:latin typeface="+mn-lt"/>
                <a:ea typeface="+mn-ea"/>
                <a:cs typeface="+mn-cs"/>
              </a:defRPr>
            </a:lvl2pPr>
            <a:lvl3pPr marL="914400" indent="0" algn="l" defTabSz="914400" rtl="0" eaLnBrk="1" latinLnBrk="0" hangingPunct="1">
              <a:lnSpc>
                <a:spcPct val="100000"/>
              </a:lnSpc>
              <a:spcBef>
                <a:spcPts val="1000"/>
              </a:spcBef>
              <a:buClr>
                <a:schemeClr val="accent2"/>
              </a:buClr>
              <a:buFont typeface="Arial" panose="020B0604020202020204" pitchFamily="34" charset="0"/>
              <a:buNone/>
              <a:defRPr sz="1800" b="1" kern="1200">
                <a:solidFill>
                  <a:schemeClr val="tx1">
                    <a:lumMod val="85000"/>
                    <a:lumOff val="15000"/>
                  </a:schemeClr>
                </a:solidFill>
                <a:latin typeface="+mn-lt"/>
                <a:ea typeface="+mn-ea"/>
                <a:cs typeface="+mn-cs"/>
              </a:defRPr>
            </a:lvl3pPr>
            <a:lvl4pPr marL="1371600" indent="0" algn="l" defTabSz="914400" rtl="0" eaLnBrk="1" latinLnBrk="0" hangingPunct="1">
              <a:lnSpc>
                <a:spcPct val="100000"/>
              </a:lnSpc>
              <a:spcBef>
                <a:spcPts val="1000"/>
              </a:spcBef>
              <a:buClr>
                <a:schemeClr val="accent2"/>
              </a:buClr>
              <a:buFont typeface="Arial" panose="020B0604020202020204" pitchFamily="34" charset="0"/>
              <a:buNone/>
              <a:defRPr sz="1600" b="1" kern="1200">
                <a:solidFill>
                  <a:schemeClr val="tx1">
                    <a:lumMod val="85000"/>
                    <a:lumOff val="15000"/>
                  </a:schemeClr>
                </a:solidFill>
                <a:latin typeface="+mn-lt"/>
                <a:ea typeface="+mn-ea"/>
                <a:cs typeface="+mn-cs"/>
              </a:defRPr>
            </a:lvl4pPr>
            <a:lvl5pPr marL="1828800" indent="0" algn="l" defTabSz="914400" rtl="0" eaLnBrk="1" latinLnBrk="0" hangingPunct="1">
              <a:lnSpc>
                <a:spcPct val="100000"/>
              </a:lnSpc>
              <a:spcBef>
                <a:spcPts val="1000"/>
              </a:spcBef>
              <a:buClr>
                <a:schemeClr val="accent2"/>
              </a:buClr>
              <a:buFont typeface="Arial" panose="020B0604020202020204" pitchFamily="34" charset="0"/>
              <a:buNone/>
              <a:defRPr sz="1600" b="1" kern="1200">
                <a:solidFill>
                  <a:schemeClr val="tx1">
                    <a:lumMod val="85000"/>
                    <a:lumOff val="15000"/>
                  </a:schemeClr>
                </a:solidFill>
                <a:latin typeface="+mn-lt"/>
                <a:ea typeface="+mn-ea"/>
                <a:cs typeface="+mn-cs"/>
              </a:defRPr>
            </a:lvl5pPr>
            <a:lvl6pPr marL="2286000" indent="0" algn="l" defTabSz="914400" rtl="0" eaLnBrk="1" latinLnBrk="0" hangingPunct="1">
              <a:lnSpc>
                <a:spcPct val="100000"/>
              </a:lnSpc>
              <a:spcBef>
                <a:spcPts val="1000"/>
              </a:spcBef>
              <a:buClr>
                <a:schemeClr val="accent2"/>
              </a:buClr>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00000"/>
              </a:lnSpc>
              <a:spcBef>
                <a:spcPts val="1000"/>
              </a:spcBef>
              <a:buClr>
                <a:schemeClr val="accent2"/>
              </a:buClr>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00000"/>
              </a:lnSpc>
              <a:spcBef>
                <a:spcPts val="1000"/>
              </a:spcBef>
              <a:buClr>
                <a:schemeClr val="accent2"/>
              </a:buClr>
              <a:buFont typeface="Arial" panose="020B0604020202020204" pitchFamily="34" charset="0"/>
              <a:buNone/>
              <a:defRPr sz="1600" b="1" kern="1200" baseline="0">
                <a:solidFill>
                  <a:schemeClr val="tx1"/>
                </a:solidFill>
                <a:latin typeface="+mn-lt"/>
                <a:ea typeface="+mn-ea"/>
                <a:cs typeface="+mn-cs"/>
              </a:defRPr>
            </a:lvl8pPr>
            <a:lvl9pPr marL="3657600" indent="0" algn="l" defTabSz="914400" rtl="0" eaLnBrk="1" latinLnBrk="0" hangingPunct="1">
              <a:lnSpc>
                <a:spcPct val="100000"/>
              </a:lnSpc>
              <a:spcBef>
                <a:spcPts val="1000"/>
              </a:spcBef>
              <a:buClr>
                <a:schemeClr val="accent2"/>
              </a:buClr>
              <a:buFont typeface="Arial" panose="020B0604020202020204" pitchFamily="34" charset="0"/>
              <a:buNone/>
              <a:defRPr sz="1600" b="1" kern="1200" baseline="0">
                <a:solidFill>
                  <a:schemeClr val="tx1"/>
                </a:solidFill>
                <a:latin typeface="+mn-lt"/>
                <a:ea typeface="+mn-ea"/>
                <a:cs typeface="+mn-cs"/>
              </a:defRPr>
            </a:lvl9pPr>
          </a:lstStyle>
          <a:p>
            <a:r>
              <a:rPr lang="en-US"/>
              <a:t>Cubic anharmonic Oscillator</a:t>
            </a:r>
          </a:p>
        </p:txBody>
      </p:sp>
      <p:sp>
        <p:nvSpPr>
          <p:cNvPr id="16" name="Text Placeholder 1">
            <a:extLst>
              <a:ext uri="{FF2B5EF4-FFF2-40B4-BE49-F238E27FC236}">
                <a16:creationId xmlns:a16="http://schemas.microsoft.com/office/drawing/2014/main" id="{4DE32BCA-F5FC-75A7-F1A6-A8D9169BC390}"/>
              </a:ext>
            </a:extLst>
          </p:cNvPr>
          <p:cNvSpPr txBox="1">
            <a:spLocks/>
          </p:cNvSpPr>
          <p:nvPr/>
        </p:nvSpPr>
        <p:spPr>
          <a:xfrm>
            <a:off x="7985719" y="1259887"/>
            <a:ext cx="3877837" cy="704087"/>
          </a:xfrm>
          <a:prstGeom prst="rect">
            <a:avLst/>
          </a:prstGeom>
        </p:spPr>
        <p:txBody>
          <a:bodyPr vert="horz" lIns="91440" tIns="45720" rIns="91440" bIns="45720" rtlCol="0" anchor="b" anchorCtr="1">
            <a:normAutofit/>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1900" b="0" kern="1200" cap="all" spc="100" baseline="0">
                <a:solidFill>
                  <a:schemeClr val="accent2">
                    <a:lumMod val="75000"/>
                  </a:schemeClr>
                </a:solidFill>
                <a:latin typeface="+mn-lt"/>
                <a:ea typeface="+mn-ea"/>
                <a:cs typeface="+mn-cs"/>
              </a:defRPr>
            </a:lvl1pPr>
            <a:lvl2pPr marL="457200" indent="0" algn="l" defTabSz="914400" rtl="0" eaLnBrk="1" latinLnBrk="0" hangingPunct="1">
              <a:lnSpc>
                <a:spcPct val="100000"/>
              </a:lnSpc>
              <a:spcBef>
                <a:spcPts val="1000"/>
              </a:spcBef>
              <a:buClr>
                <a:schemeClr val="accent2"/>
              </a:buClr>
              <a:buFont typeface="Arial" panose="020B0604020202020204" pitchFamily="34" charset="0"/>
              <a:buNone/>
              <a:defRPr sz="1900" b="1" kern="1200">
                <a:solidFill>
                  <a:schemeClr val="tx1">
                    <a:lumMod val="85000"/>
                    <a:lumOff val="15000"/>
                  </a:schemeClr>
                </a:solidFill>
                <a:latin typeface="+mn-lt"/>
                <a:ea typeface="+mn-ea"/>
                <a:cs typeface="+mn-cs"/>
              </a:defRPr>
            </a:lvl2pPr>
            <a:lvl3pPr marL="914400" indent="0" algn="l" defTabSz="914400" rtl="0" eaLnBrk="1" latinLnBrk="0" hangingPunct="1">
              <a:lnSpc>
                <a:spcPct val="100000"/>
              </a:lnSpc>
              <a:spcBef>
                <a:spcPts val="1000"/>
              </a:spcBef>
              <a:buClr>
                <a:schemeClr val="accent2"/>
              </a:buClr>
              <a:buFont typeface="Arial" panose="020B0604020202020204" pitchFamily="34" charset="0"/>
              <a:buNone/>
              <a:defRPr sz="1800" b="1" kern="1200">
                <a:solidFill>
                  <a:schemeClr val="tx1">
                    <a:lumMod val="85000"/>
                    <a:lumOff val="15000"/>
                  </a:schemeClr>
                </a:solidFill>
                <a:latin typeface="+mn-lt"/>
                <a:ea typeface="+mn-ea"/>
                <a:cs typeface="+mn-cs"/>
              </a:defRPr>
            </a:lvl3pPr>
            <a:lvl4pPr marL="1371600" indent="0" algn="l" defTabSz="914400" rtl="0" eaLnBrk="1" latinLnBrk="0" hangingPunct="1">
              <a:lnSpc>
                <a:spcPct val="100000"/>
              </a:lnSpc>
              <a:spcBef>
                <a:spcPts val="1000"/>
              </a:spcBef>
              <a:buClr>
                <a:schemeClr val="accent2"/>
              </a:buClr>
              <a:buFont typeface="Arial" panose="020B0604020202020204" pitchFamily="34" charset="0"/>
              <a:buNone/>
              <a:defRPr sz="1600" b="1" kern="1200">
                <a:solidFill>
                  <a:schemeClr val="tx1">
                    <a:lumMod val="85000"/>
                    <a:lumOff val="15000"/>
                  </a:schemeClr>
                </a:solidFill>
                <a:latin typeface="+mn-lt"/>
                <a:ea typeface="+mn-ea"/>
                <a:cs typeface="+mn-cs"/>
              </a:defRPr>
            </a:lvl4pPr>
            <a:lvl5pPr marL="1828800" indent="0" algn="l" defTabSz="914400" rtl="0" eaLnBrk="1" latinLnBrk="0" hangingPunct="1">
              <a:lnSpc>
                <a:spcPct val="100000"/>
              </a:lnSpc>
              <a:spcBef>
                <a:spcPts val="1000"/>
              </a:spcBef>
              <a:buClr>
                <a:schemeClr val="accent2"/>
              </a:buClr>
              <a:buFont typeface="Arial" panose="020B0604020202020204" pitchFamily="34" charset="0"/>
              <a:buNone/>
              <a:defRPr sz="1600" b="1" kern="1200">
                <a:solidFill>
                  <a:schemeClr val="tx1">
                    <a:lumMod val="85000"/>
                    <a:lumOff val="15000"/>
                  </a:schemeClr>
                </a:solidFill>
                <a:latin typeface="+mn-lt"/>
                <a:ea typeface="+mn-ea"/>
                <a:cs typeface="+mn-cs"/>
              </a:defRPr>
            </a:lvl5pPr>
            <a:lvl6pPr marL="2286000" indent="0" algn="l" defTabSz="914400" rtl="0" eaLnBrk="1" latinLnBrk="0" hangingPunct="1">
              <a:lnSpc>
                <a:spcPct val="100000"/>
              </a:lnSpc>
              <a:spcBef>
                <a:spcPts val="1000"/>
              </a:spcBef>
              <a:buClr>
                <a:schemeClr val="accent2"/>
              </a:buClr>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00000"/>
              </a:lnSpc>
              <a:spcBef>
                <a:spcPts val="1000"/>
              </a:spcBef>
              <a:buClr>
                <a:schemeClr val="accent2"/>
              </a:buClr>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00000"/>
              </a:lnSpc>
              <a:spcBef>
                <a:spcPts val="1000"/>
              </a:spcBef>
              <a:buClr>
                <a:schemeClr val="accent2"/>
              </a:buClr>
              <a:buFont typeface="Arial" panose="020B0604020202020204" pitchFamily="34" charset="0"/>
              <a:buNone/>
              <a:defRPr sz="1600" b="1" kern="1200" baseline="0">
                <a:solidFill>
                  <a:schemeClr val="tx1"/>
                </a:solidFill>
                <a:latin typeface="+mn-lt"/>
                <a:ea typeface="+mn-ea"/>
                <a:cs typeface="+mn-cs"/>
              </a:defRPr>
            </a:lvl8pPr>
            <a:lvl9pPr marL="3657600" indent="0" algn="l" defTabSz="914400" rtl="0" eaLnBrk="1" latinLnBrk="0" hangingPunct="1">
              <a:lnSpc>
                <a:spcPct val="100000"/>
              </a:lnSpc>
              <a:spcBef>
                <a:spcPts val="1000"/>
              </a:spcBef>
              <a:buClr>
                <a:schemeClr val="accent2"/>
              </a:buClr>
              <a:buFont typeface="Arial" panose="020B0604020202020204" pitchFamily="34" charset="0"/>
              <a:buNone/>
              <a:defRPr sz="1600" b="1" kern="1200" baseline="0">
                <a:solidFill>
                  <a:schemeClr val="tx1"/>
                </a:solidFill>
                <a:latin typeface="+mn-lt"/>
                <a:ea typeface="+mn-ea"/>
                <a:cs typeface="+mn-cs"/>
              </a:defRPr>
            </a:lvl9pPr>
          </a:lstStyle>
          <a:p>
            <a:r>
              <a:rPr lang="en-US"/>
              <a:t>Quartic anharmonic Oscillator</a:t>
            </a:r>
          </a:p>
        </p:txBody>
      </p:sp>
      <p:grpSp>
        <p:nvGrpSpPr>
          <p:cNvPr id="20" name="Group 19">
            <a:extLst>
              <a:ext uri="{FF2B5EF4-FFF2-40B4-BE49-F238E27FC236}">
                <a16:creationId xmlns:a16="http://schemas.microsoft.com/office/drawing/2014/main" id="{52FB9B6B-9F67-E3E7-7730-7EDF6A11135A}"/>
              </a:ext>
            </a:extLst>
          </p:cNvPr>
          <p:cNvGrpSpPr/>
          <p:nvPr/>
        </p:nvGrpSpPr>
        <p:grpSpPr>
          <a:xfrm>
            <a:off x="4207364" y="1989383"/>
            <a:ext cx="3790267" cy="4716382"/>
            <a:chOff x="3361963" y="3292765"/>
            <a:chExt cx="2164044" cy="2646097"/>
          </a:xfrm>
        </p:grpSpPr>
        <p:pic>
          <p:nvPicPr>
            <p:cNvPr id="21" name="Picture 20">
              <a:extLst>
                <a:ext uri="{FF2B5EF4-FFF2-40B4-BE49-F238E27FC236}">
                  <a16:creationId xmlns:a16="http://schemas.microsoft.com/office/drawing/2014/main" id="{4504200F-8283-C073-3443-D71E42F4990A}"/>
                </a:ext>
              </a:extLst>
            </p:cNvPr>
            <p:cNvPicPr>
              <a:picLocks noChangeAspect="1"/>
            </p:cNvPicPr>
            <p:nvPr/>
          </p:nvPicPr>
          <p:blipFill>
            <a:blip r:embed="rId5"/>
            <a:stretch>
              <a:fillRect/>
            </a:stretch>
          </p:blipFill>
          <p:spPr>
            <a:xfrm>
              <a:off x="3366933" y="4454499"/>
              <a:ext cx="2159074" cy="1484363"/>
            </a:xfrm>
            <a:prstGeom prst="rect">
              <a:avLst/>
            </a:prstGeom>
          </p:spPr>
        </p:pic>
        <p:pic>
          <p:nvPicPr>
            <p:cNvPr id="22" name="Picture 21">
              <a:extLst>
                <a:ext uri="{FF2B5EF4-FFF2-40B4-BE49-F238E27FC236}">
                  <a16:creationId xmlns:a16="http://schemas.microsoft.com/office/drawing/2014/main" id="{07A137CC-F389-160C-6DF7-7E580A1875AA}"/>
                </a:ext>
              </a:extLst>
            </p:cNvPr>
            <p:cNvPicPr>
              <a:picLocks noChangeAspect="1"/>
            </p:cNvPicPr>
            <p:nvPr/>
          </p:nvPicPr>
          <p:blipFill>
            <a:blip r:embed="rId6"/>
            <a:stretch>
              <a:fillRect/>
            </a:stretch>
          </p:blipFill>
          <p:spPr>
            <a:xfrm>
              <a:off x="3361963" y="3292765"/>
              <a:ext cx="2161367" cy="1161734"/>
            </a:xfrm>
            <a:prstGeom prst="rect">
              <a:avLst/>
            </a:prstGeom>
          </p:spPr>
        </p:pic>
      </p:grpSp>
      <p:grpSp>
        <p:nvGrpSpPr>
          <p:cNvPr id="23" name="Group 22">
            <a:extLst>
              <a:ext uri="{FF2B5EF4-FFF2-40B4-BE49-F238E27FC236}">
                <a16:creationId xmlns:a16="http://schemas.microsoft.com/office/drawing/2014/main" id="{F7C55534-C1DC-DBE8-748F-6ECC4E51534E}"/>
              </a:ext>
            </a:extLst>
          </p:cNvPr>
          <p:cNvGrpSpPr/>
          <p:nvPr/>
        </p:nvGrpSpPr>
        <p:grpSpPr>
          <a:xfrm>
            <a:off x="8236037" y="1977226"/>
            <a:ext cx="3790268" cy="4741791"/>
            <a:chOff x="626706" y="3292765"/>
            <a:chExt cx="2165264" cy="2672909"/>
          </a:xfrm>
        </p:grpSpPr>
        <p:pic>
          <p:nvPicPr>
            <p:cNvPr id="24" name="Picture 23">
              <a:extLst>
                <a:ext uri="{FF2B5EF4-FFF2-40B4-BE49-F238E27FC236}">
                  <a16:creationId xmlns:a16="http://schemas.microsoft.com/office/drawing/2014/main" id="{733107C1-7E8D-308D-92E1-9DECBC4319A8}"/>
                </a:ext>
              </a:extLst>
            </p:cNvPr>
            <p:cNvPicPr>
              <a:picLocks noChangeAspect="1"/>
            </p:cNvPicPr>
            <p:nvPr/>
          </p:nvPicPr>
          <p:blipFill>
            <a:blip r:embed="rId7"/>
            <a:stretch>
              <a:fillRect/>
            </a:stretch>
          </p:blipFill>
          <p:spPr>
            <a:xfrm>
              <a:off x="626706" y="4498379"/>
              <a:ext cx="2165264" cy="1467295"/>
            </a:xfrm>
            <a:prstGeom prst="rect">
              <a:avLst/>
            </a:prstGeom>
          </p:spPr>
        </p:pic>
        <p:pic>
          <p:nvPicPr>
            <p:cNvPr id="25" name="Picture 24">
              <a:extLst>
                <a:ext uri="{FF2B5EF4-FFF2-40B4-BE49-F238E27FC236}">
                  <a16:creationId xmlns:a16="http://schemas.microsoft.com/office/drawing/2014/main" id="{05F67227-1FED-B31C-3002-8E53491A2283}"/>
                </a:ext>
              </a:extLst>
            </p:cNvPr>
            <p:cNvPicPr>
              <a:picLocks noChangeAspect="1"/>
            </p:cNvPicPr>
            <p:nvPr/>
          </p:nvPicPr>
          <p:blipFill>
            <a:blip r:embed="rId8"/>
            <a:stretch>
              <a:fillRect/>
            </a:stretch>
          </p:blipFill>
          <p:spPr>
            <a:xfrm>
              <a:off x="630604" y="3292765"/>
              <a:ext cx="2161366" cy="1202650"/>
            </a:xfrm>
            <a:prstGeom prst="rect">
              <a:avLst/>
            </a:prstGeom>
          </p:spPr>
        </p:pic>
      </p:grpSp>
    </p:spTree>
    <p:extLst>
      <p:ext uri="{BB962C8B-B14F-4D97-AF65-F5344CB8AC3E}">
        <p14:creationId xmlns:p14="http://schemas.microsoft.com/office/powerpoint/2010/main" val="2488552933"/>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Application>Microsoft Office PowerPoint</Application>
  <PresentationFormat>Widescreen</PresentationFormat>
  <Slides>14</Slides>
  <Notes>14</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Parcel</vt:lpstr>
      <vt:lpstr>Qiskit’s VQE</vt:lpstr>
      <vt:lpstr>Contents</vt:lpstr>
      <vt:lpstr>Variational Quantum Eigensolver</vt:lpstr>
      <vt:lpstr>Variational Quantum Eigensolver</vt:lpstr>
      <vt:lpstr>Mapping the Hamiltonian</vt:lpstr>
      <vt:lpstr>Mapping the Hamiltonian</vt:lpstr>
      <vt:lpstr>Variational Forms</vt:lpstr>
      <vt:lpstr>Simulations</vt:lpstr>
      <vt:lpstr>Ideal Simulations</vt:lpstr>
      <vt:lpstr>Noisy Simulations</vt:lpstr>
      <vt:lpstr>Real devices</vt:lpstr>
      <vt:lpstr>Qiskit Runtime</vt:lpstr>
      <vt:lpstr>Real Device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Qiskit’s VQE</dc:title>
  <dc:creator>Marco Barroca</dc:creator>
  <cp:revision>1</cp:revision>
  <cp:lastPrinted>2022-05-16T19:12:57Z</cp:lastPrinted>
  <dcterms:created xsi:type="dcterms:W3CDTF">2022-05-14T17:08:55Z</dcterms:created>
  <dcterms:modified xsi:type="dcterms:W3CDTF">2022-05-16T23:10:22Z</dcterms:modified>
</cp:coreProperties>
</file>